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761a11cf474d3d" /><Relationship Type="http://schemas.openxmlformats.org/officeDocument/2006/relationships/extended-properties" Target="/docProps/app.xml" Id="R5f98b2ce4a964fa7" /><Relationship Type="http://schemas.openxmlformats.org/officeDocument/2006/relationships/officeDocument" Target="/ppt/presentation.xml" Id="R6be77472129b40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ca43e7d3ba4b0f"/>
  </p:sldMasterIdLst>
  <p:notesMasterIdLst>
    <p:notesMasterId xmlns:r="http://schemas.openxmlformats.org/officeDocument/2006/relationships" r:id="Re29dedce01a64ed5"/>
  </p:notesMasterIdLst>
  <p:sldIdLst>
    <p:sldId xmlns:r="http://schemas.openxmlformats.org/officeDocument/2006/relationships" id="256" r:id="Rc2d851a3c3cb4fe0"/>
    <p:sldId xmlns:r="http://schemas.openxmlformats.org/officeDocument/2006/relationships" id="257" r:id="R004dc2d361be4cb3"/>
    <p:sldId xmlns:r="http://schemas.openxmlformats.org/officeDocument/2006/relationships" id="258" r:id="R00edd59a3fb84363"/>
    <p:sldId xmlns:r="http://schemas.openxmlformats.org/officeDocument/2006/relationships" id="259" r:id="Rb74e25ad14cb4902"/>
    <p:sldId xmlns:r="http://schemas.openxmlformats.org/officeDocument/2006/relationships" id="260" r:id="Ra2e29c42afa64fcc"/>
    <p:sldId xmlns:r="http://schemas.openxmlformats.org/officeDocument/2006/relationships" id="261" r:id="R8bb9e858f821466f"/>
    <p:sldId xmlns:r="http://schemas.openxmlformats.org/officeDocument/2006/relationships" id="262" r:id="R6eeeb1f3332a401f"/>
    <p:sldId xmlns:r="http://schemas.openxmlformats.org/officeDocument/2006/relationships" id="263" r:id="R8ba1e99f5dea4cc5"/>
    <p:sldId xmlns:r="http://schemas.openxmlformats.org/officeDocument/2006/relationships" id="264" r:id="Rd5cc7e105d15434e"/>
    <p:sldId xmlns:r="http://schemas.openxmlformats.org/officeDocument/2006/relationships" id="265" r:id="Rb95c41a8ec1d4cc7"/>
    <p:sldId xmlns:r="http://schemas.openxmlformats.org/officeDocument/2006/relationships" id="266" r:id="Re5f0087ced8c41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18cc9097754400" /><Relationship Type="http://schemas.openxmlformats.org/officeDocument/2006/relationships/slideMaster" Target="/ppt/slideMasters/slideMaster1.xml" Id="R2eca43e7d3ba4b0f" /><Relationship Type="http://schemas.openxmlformats.org/officeDocument/2006/relationships/notesMaster" Target="/ppt/notesMasters/notesMaster1.xml" Id="Re29dedce01a64ed5" /><Relationship Type="http://schemas.openxmlformats.org/officeDocument/2006/relationships/presProps" Target="/ppt/presProps.xml" Id="Rc87d133989104273" /><Relationship Type="http://schemas.openxmlformats.org/officeDocument/2006/relationships/tableStyles" Target="/ppt/tableStyles.xml" Id="Ra22b8c8f45de4de7" /><Relationship Type="http://schemas.openxmlformats.org/officeDocument/2006/relationships/slide" Target="/ppt/slides/slide1.xml" Id="Rc2d851a3c3cb4fe0" /><Relationship Type="http://schemas.openxmlformats.org/officeDocument/2006/relationships/slide" Target="/ppt/slides/slide2.xml" Id="R004dc2d361be4cb3" /><Relationship Type="http://schemas.openxmlformats.org/officeDocument/2006/relationships/slide" Target="/ppt/slides/slide3.xml" Id="R00edd59a3fb84363" /><Relationship Type="http://schemas.openxmlformats.org/officeDocument/2006/relationships/slide" Target="/ppt/slides/slide4.xml" Id="Rb74e25ad14cb4902" /><Relationship Type="http://schemas.openxmlformats.org/officeDocument/2006/relationships/slide" Target="/ppt/slides/slide5.xml" Id="Ra2e29c42afa64fcc" /><Relationship Type="http://schemas.openxmlformats.org/officeDocument/2006/relationships/slide" Target="/ppt/slides/slide6.xml" Id="R8bb9e858f821466f" /><Relationship Type="http://schemas.openxmlformats.org/officeDocument/2006/relationships/slide" Target="/ppt/slides/slide7.xml" Id="R6eeeb1f3332a401f" /><Relationship Type="http://schemas.openxmlformats.org/officeDocument/2006/relationships/slide" Target="/ppt/slides/slide8.xml" Id="R8ba1e99f5dea4cc5" /><Relationship Type="http://schemas.openxmlformats.org/officeDocument/2006/relationships/slide" Target="/ppt/slides/slide9.xml" Id="Rd5cc7e105d15434e" /><Relationship Type="http://schemas.openxmlformats.org/officeDocument/2006/relationships/slide" Target="/ppt/slides/slide10.xml" Id="Rb95c41a8ec1d4cc7" /><Relationship Type="http://schemas.openxmlformats.org/officeDocument/2006/relationships/slide" Target="/ppt/slides/slide11.xml" Id="Re5f0087ced8c41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fe44da313b42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81bd36075545bb" /><Relationship Type="http://schemas.openxmlformats.org/officeDocument/2006/relationships/notesMaster" Target="/ppt/notesMasters/notesMaster1.xml" Id="Rf08a82b4515541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a5455479774d36" /><Relationship Type="http://schemas.openxmlformats.org/officeDocument/2006/relationships/notesMaster" Target="/ppt/notesMasters/notesMaster1.xml" Id="Rb246aadba64c42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c8e3fbf7a14b9f" /><Relationship Type="http://schemas.openxmlformats.org/officeDocument/2006/relationships/notesMaster" Target="/ppt/notesMasters/notesMaster1.xml" Id="Ra2c63634a3f548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2d7ca744584cd0" /><Relationship Type="http://schemas.openxmlformats.org/officeDocument/2006/relationships/notesMaster" Target="/ppt/notesMasters/notesMaster1.xml" Id="R51cec6240ed448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66c228f6d874220" /><Relationship Type="http://schemas.openxmlformats.org/officeDocument/2006/relationships/notesMaster" Target="/ppt/notesMasters/notesMaster1.xml" Id="Ra07df6b887a64e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490a5752474855" /><Relationship Type="http://schemas.openxmlformats.org/officeDocument/2006/relationships/notesMaster" Target="/ppt/notesMasters/notesMaster1.xml" Id="Rcd43a5d87dee43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02121af11547a7" /><Relationship Type="http://schemas.openxmlformats.org/officeDocument/2006/relationships/notesMaster" Target="/ppt/notesMasters/notesMaster1.xml" Id="Rb59d0f49f81d49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f9877204e64b39" /><Relationship Type="http://schemas.openxmlformats.org/officeDocument/2006/relationships/notesMaster" Target="/ppt/notesMasters/notesMaster1.xml" Id="R4a3337003fd948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5813a6748b4c90" /><Relationship Type="http://schemas.openxmlformats.org/officeDocument/2006/relationships/notesMaster" Target="/ppt/notesMasters/notesMaster1.xml" Id="Ra1010eed88894c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1dbd4b404242f9" /><Relationship Type="http://schemas.openxmlformats.org/officeDocument/2006/relationships/notesMaster" Target="/ppt/notesMasters/notesMaster1.xml" Id="Ra96ea2259e6148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a1d05cb5be443d" /><Relationship Type="http://schemas.openxmlformats.org/officeDocument/2006/relationships/notesMaster" Target="/ppt/notesMasters/notesMaster1.xml" Id="R56e80e292dd244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6adb63b22c47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82ac0c8e8e4851" /><Relationship Type="http://schemas.openxmlformats.org/officeDocument/2006/relationships/slideLayout" Target="/ppt/slideLayouts/slideLayout1.xml" Id="Rc3fb7413eea245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fb7413eea245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8396165214059" /><Relationship Type="http://schemas.openxmlformats.org/officeDocument/2006/relationships/image" Target="/ppt/media/image.png" Id="R00a295ea31594cb2" /><Relationship Type="http://schemas.openxmlformats.org/officeDocument/2006/relationships/notesSlide" Target="/ppt/notesSlides/notesSlide1.xml" Id="R06f89dea48cb4c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556bb77ae495a" /><Relationship Type="http://schemas.openxmlformats.org/officeDocument/2006/relationships/notesSlide" Target="/ppt/notesSlides/notesSlide2.xml" Id="R17cee551103c43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717a1784742c4" /><Relationship Type="http://schemas.openxmlformats.org/officeDocument/2006/relationships/notesSlide" Target="/ppt/notesSlides/notesSlide3.xml" Id="R3681b525431046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3bea6b69d487f" /><Relationship Type="http://schemas.openxmlformats.org/officeDocument/2006/relationships/notesSlide" Target="/ppt/notesSlides/notesSlide4.xml" Id="Rf837cf05d61942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009b0486646b9" /><Relationship Type="http://schemas.openxmlformats.org/officeDocument/2006/relationships/notesSlide" Target="/ppt/notesSlides/notesSlide5.xml" Id="Rc3b0aca5edbc41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5eb1899bd46ad" /><Relationship Type="http://schemas.openxmlformats.org/officeDocument/2006/relationships/notesSlide" Target="/ppt/notesSlides/notesSlide6.xml" Id="R66b396bcaeb74d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76baa2c594f68" /><Relationship Type="http://schemas.openxmlformats.org/officeDocument/2006/relationships/notesSlide" Target="/ppt/notesSlides/notesSlide7.xml" Id="R90dfae46341e4c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0141b195b47bd" /><Relationship Type="http://schemas.openxmlformats.org/officeDocument/2006/relationships/notesSlide" Target="/ppt/notesSlides/notesSlide8.xml" Id="R77618c05ee964ed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cd2dcc5ff4b4c" /><Relationship Type="http://schemas.openxmlformats.org/officeDocument/2006/relationships/notesSlide" Target="/ppt/notesSlides/notesSlide9.xml" Id="Rc51bdb1f2b3a45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20e5816554a12" /><Relationship Type="http://schemas.openxmlformats.org/officeDocument/2006/relationships/notesSlide" Target="/ppt/notesSlides/notesSlide10.xml" Id="R2e3d7d6b844e45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a367472864432" /><Relationship Type="http://schemas.openxmlformats.org/officeDocument/2006/relationships/notesSlide" Target="/ppt/notesSlides/notesSlide11.xml" Id="R3f15d36959844b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82F496-8B48-4C8F-B70E-800FCD35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89858-FA6E-4A9A-B59E-206E31C0C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CDE1E-955D-47F9-949D-02F7D44F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Thumbnail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BEE037-5093-4FDB-B7ED-6974579A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coffee brand plans a launch thumbnail to spark clicks for a new seasonal roast.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B9ABE8-DF45-4018-8BBB-5DD135EC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6AF79C-51B0-4E09-838A-E646D7C0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0B5375-9C13-41CE-A802-FBC54780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58ADA4-418E-4DDD-BF47-2626962C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295ea31594cb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776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439EBA-5246-4D25-A232-EE9E5FD3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A21F3-707B-4EEA-9EB5-A1B06058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D8DE75-28CC-42C1-84E0-055B8D845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7F9F05-5418-4836-8ABD-7619295F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7D327B-CA12-44FF-BDCF-B2E92C28E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thumbnail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7362A-3DD3-47D8-A213-C8E7A4C3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A15B62-D037-4A6A-BF87-44FC34F1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F125E-DB7F-4734-BC91-1FE0A296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E9DF0-E796-4283-8CDD-04B1B15D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8EC9D-713C-41A5-8B57-A391699A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AA4C9-48CE-4333-A980-2C61A1D5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B9E3DF-418E-46E0-A9DD-90B451CA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EE46D2-31EC-414E-95A9-E93BDF7B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F673A-0100-4588-B157-BE223C9A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31CCF-C828-46B8-9603-26BDD7307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5F06C8-8988-44F4-A324-8D8F18FE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Message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EA8B2F-887C-4B2A-9893-9B55A657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one promise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E52CF0-35F2-4307-84ED-BF4EB658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E9CB14-D48F-47E5-BADF-2C1983BF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B3BFE6-D91C-4D73-880B-8831B50A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Check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79E178-82A2-43FB-B5BE-33C8E1B2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Use bold contrast</a:t>
            </a:r>
          </a:p>
        </p:txBody>
      </p:sp>
    </p:spTree>
    <p:extLst>
      <p:ext uri="{BB962C8B-B14F-4D97-AF65-F5344CB8AC3E}">
        <p14:creationId xmlns:p14="http://schemas.microsoft.com/office/powerpoint/2010/main" val="14260797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26D380-8D43-400C-BA86-9CA38B26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4135B5-E808-482E-9D33-7B74AE49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AA6AAA-E03A-4049-8BE0-5178AFA1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F6579-FF21-471B-B65C-9D8DBD27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8E6FDB-A2D2-46A3-8AD5-12C673EF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launch image can frame the story and invite the first tap.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53843-B2A3-4A7E-88B9-7C025D0D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B933E7-8190-4270-AC8E-E77AD6C2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16094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EF8665-7CC9-46B3-BD42-8B703C63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24460-E70C-4404-8CE3-60F0DAB3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4C9F1-0AAD-417B-B552-94908B90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28E91-D17C-4EC2-A278-50390AE1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2B031-250B-4EAB-AE14-46222684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thumbnail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EFBDD9-2C49-4A67-A99C-48CF1BA2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24A749-1D95-421C-A6B7-BD53199F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8A4AAB-A1A2-4252-AEFA-C6DA5AB75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E05A8-25D3-4157-89D2-18BED06B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thumbnail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B651E-3C44-4BB0-97DD-14F16037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FF81D-73B8-4598-8F8D-F57C7422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4F9120-E157-417F-9B08-4FD6F63C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89F543-F0CA-4711-AA1C-C0F4A04E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8B19A8-28DD-4152-932E-A08A91F0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launch image can frame the story…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938D86-1B69-4D24-BF00-14442F00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153FD0-5204-4223-91CE-6F179F57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FA0008-6C9E-4851-B155-315E71A8A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31514-B33D-43A4-855B-6E6F28AA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2B7606-F981-427D-8884-C3E50D44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Test the final crop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01EC9D-FB30-45A0-A18E-C25702A1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646616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63D57F-C16C-4C68-83A5-6FF69C0B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249E0-9AEB-4E16-BAA7-D2745CE9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80F77-701F-4D32-A5B1-503A218A2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9408C-4C4A-41D0-AB14-042C8A53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98EE0-99CD-43BA-B7DD-F39002C1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8B7C62-5AA2-41D1-9476-76A28464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5D48AF-2091-4B0B-84B4-03C79BB0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90D01-FA12-4210-BC14-F97A8653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73F9DA-58C5-4BE4-93A1-04AAB218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C2104-0147-426F-A3A0-3657C8CB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E52BE4-58C3-4EC5-A125-3CC798D8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4016D-474F-4D40-B906-1B80F20F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85B7A-C9A9-477E-9011-CFA692EC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709DC2-9DC5-449A-8335-5C5497EF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17CA91-840E-43ED-AEED-70D6C7244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554C6C-FEAD-43F4-8789-EF21E3C8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321CA7-3A79-462F-A786-AB680457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one promise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FBFC41-3012-483D-99F4-61983779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9E1B51-18D7-4B33-9731-D8C11AD3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0AE725-561D-4263-958A-9491DCC2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4D1977-1F85-4448-B504-1EE13FD6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bold contrast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B8BE69-C6AB-4658-9318-050D7F53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B99439-95B3-4721-99BD-5F2669FF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B48827-D391-4EC2-A904-A738346AF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3E7650-F491-4439-8C92-A61F6EEC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the final crop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7F57FE-0935-41C6-8C43-6E832D31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873324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968E13-6521-467A-804C-83188503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4FCA7-EDEA-4FE1-84B8-9732CE59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9ECA2-8475-4B2E-9BF6-97FBF962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30BCF9-652F-436A-8E62-6A3B338B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CD207-7459-427C-92D2-CC2AF2B6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thumbnail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6FDBB5-3B88-462A-A93D-71C05374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906AB5-6656-4766-9B61-A01B4731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4029EA-E6C6-4217-BE6C-A8BA574C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4452CE-CAA2-4F22-B3A2-D95F33A8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Too many elements crowd the frame.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8197AC-49DD-4D78-A6D7-9369370F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6680BE-B968-488D-9E1C-1066BC0B9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headline blends into the image.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88ACB6-852D-474B-859B-5ECF05D2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CF026-174B-4AF3-97DB-9549BA65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product gets lost in the crop.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13783-1D86-46E5-9D43-4D87C010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083CC7-E136-4F5D-99B4-2F3DED6D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06EAA8-7C25-48E2-ACD6-D859B1C66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9840C6-89A1-4823-9EBB-89910FCD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clear focal point guides attention.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7F682B-0A02-4E24-810E-0EF98A67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667398-EB2F-4A39-A6DA-856289A0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text stays readable on mobile.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26C2A7-ED8F-417A-B5FC-8CE2E53D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406707-3FC4-4939-85D2-323E6D47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design feels ready for launch.</a:t>
            </a:r>
          </a:p>
        </p:txBody>
      </p:sp>
    </p:spTree>
    <p:extLst>
      <p:ext uri="{BB962C8B-B14F-4D97-AF65-F5344CB8AC3E}">
        <p14:creationId xmlns:p14="http://schemas.microsoft.com/office/powerpoint/2010/main" val="9169831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EC888D-C315-4EFA-81CD-523F9893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A8FD4-223A-45DA-9B80-AE1B87E9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40F97-D6DF-4452-83BF-4A39B8B53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D441BA-6D2C-4D30-A25C-593AACDF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83013-5E69-45C6-9D9E-FFD46699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21279-8B13-4F4F-B31F-45164F95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4CA8E-98BB-40A3-AF75-A1CA443B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DB25D6-547F-442F-9D85-85AEB089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1F06B5-ED99-44D3-8038-F8689F05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DESIGNER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173187-53DD-4006-8F81-09C92E77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layout that keeps the product and message visible at small sizes.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ED4DC4-4C1E-4856-993D-AF51701C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9A043D-265F-4C60-A57A-5352F277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43AD03-A734-41AE-A5D6-4E940B0B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F80E85-EDB4-4445-BED2-0311825C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F90F67-464C-486C-95B9-D0CC1C49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first impression that supports the campaign without extra clutter.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05D3B1-77CA-4796-B126-57667C5C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48C2E7-05B5-410E-B508-F9B763A3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7AF4CF-B317-4DB2-BAA1-054DEE2E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39A35C-36C3-4341-8762-508E79A4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F5CFDF-53CE-4D0D-8D29-5D0A690C4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template for quick updates across posts and video covers.</a:t>
            </a:r>
          </a:p>
        </p:txBody>
      </p:sp>
    </p:spTree>
    <p:extLst>
      <p:ext uri="{BB962C8B-B14F-4D97-AF65-F5344CB8AC3E}">
        <p14:creationId xmlns:p14="http://schemas.microsoft.com/office/powerpoint/2010/main" val="161461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861D10-072E-4E4D-BA66-E6F0FBBE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D0D3E-EC2B-4E37-9BDD-585FCF62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CE813-5C7B-4159-AFCE-743C16CD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EF152-A351-42B4-BDCE-1455F922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73798-191B-4B35-9E1B-DC96662C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842F5-CB65-4E25-87A5-9BF8A6C7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B7BB1-A161-4D8F-8628-339AEE6F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FC27E-E58F-47A8-B5F3-F0ACCA12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12B5C-8166-4EB1-894B-66F6B335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F099B7-D0DF-42F1-B7B5-7BE90C02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3AD82-5E43-4643-A4B7-C4C90265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B6DF59-EC63-4A07-9098-07DDF04D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68E90-5E68-40E6-A2BB-51D198FC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3FE3F5-ACE3-48C2-82E6-57DA5B3E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AE933-DC72-4064-BF69-5B519812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F47D11-3A27-4B56-BFA3-7573F47A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0BFC1-FAFA-4309-8BA4-E397E8F6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E23428-4C08-4233-B261-C676403F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2A2F35-50F1-49E1-9CB1-F00F7653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AEF342-AC38-4AE8-A592-CCD1E9ECD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5AAF7C-E611-4276-AF6B-C6D137FE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A0C0E-7F53-43B3-969A-4A5BC398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DDEA40-5A66-4A18-B0CF-C6D00E3E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one promise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CA8E9A-CAC6-4431-982A-F2DA6B63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EEE3E4-6323-4BB5-A2A9-0133F714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45B22D-847B-4EC7-9D85-433C5C54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97F33C-066F-49F1-AE66-9D2B40525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1FA3A9-7105-429F-B06B-4F94B511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568AFD-DAEF-40DF-88C5-4F47CC55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bold contrast</a:t>
            </a:r>
          </a:p>
        </p:txBody>
      </p:sp>
    </p:spTree>
    <p:extLst>
      <p:ext uri="{BB962C8B-B14F-4D97-AF65-F5344CB8AC3E}">
        <p14:creationId xmlns:p14="http://schemas.microsoft.com/office/powerpoint/2010/main" val="7859072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411D2C-7010-4A83-A6BB-099F2B5A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4AFFCC-E091-4560-B3DA-81FEDF72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A217CF-0C84-4B31-81ED-DC2EB3E6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4B6BD-BEBE-4C1E-9D82-1219004E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F9C74-106E-4CE6-A6A4-6216186C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thumbnail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F78DA1-1C0D-424A-95F5-468AB2A9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05B14E-14F9-460B-B6C5-94F14E64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80132-9201-44EF-9A65-0D59D07E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3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turn one still image into a clear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CE865F-9F5C-4B18-80A8-5172988E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D9B72-B5AE-457B-B18C-42AADBEC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9229C-8791-4CC7-B8B1-0A58D31E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49F11-4D4C-4042-9A5C-1916AC79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0A8B09-3AED-46F6-A765-2A23B606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5B75B-4132-4DAF-8F34-BA330D88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8B46B-BBF4-4CBD-AF21-80635E95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one promise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CE7BB-43DD-49F0-88DC-F7BFA72A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FEE3D-07F7-4DA7-8953-0816BF41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22FCDE-87F3-4254-A023-82AEA034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the final crop</a:t>
            </a:r>
          </a:p>
        </p:txBody>
      </p:sp>
    </p:spTree>
    <p:extLst>
      <p:ext uri="{BB962C8B-B14F-4D97-AF65-F5344CB8AC3E}">
        <p14:creationId xmlns:p14="http://schemas.microsoft.com/office/powerpoint/2010/main" val="20550790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FE0555-BAE2-4098-977D-35C052DC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5EFB9-FE9B-43F4-AFC1-663C6440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5BDAF2-F0DE-4C5A-BF44-CCBFD536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8AA1F2-0C6A-4DD0-B3E5-AB58824A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C20AC9-4B4D-4FAC-AFBD-B878FEDA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thumbnail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FF4783-0A90-4133-95BC-9443DD8C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21031-EC66-43D4-BC58-2A829540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238CE6-4BE9-4657-9EF7-F42CAA53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CEAE0B-F715-420D-94BF-42AB69E9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7FE4FA-CB5E-42FE-9F1F-E4A7723E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E8A598-9E7A-4E8D-888D-456CA35B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5D8AF-971B-4F4F-9383-6040D2B4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92C4E1-5E62-4622-BB08-B1D92B67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A283B4-4894-4FE1-92E8-ECC2681D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DC8E4-A18A-4F83-A0EF-CE47BD51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FC3BAC-1F8E-4600-8FE0-28DBD6A9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0F58FB-8E9C-4895-9F5C-725FA086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0CDCB4-9F9C-4D2E-8C25-0ADCAF2B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8CBE44-3AB6-4DFF-ABC4-994D2EB5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one promise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4EEFC1-6633-47FC-9170-D2639D30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25E9A0-51B1-4DA8-8A08-485EC7B4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D35F2F-44CC-4987-936C-B7943D4C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6FD8B1-BD54-4E4F-B5BB-F6B01B89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0B48E6-AB7E-421E-9D44-19C73E60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the final crop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DC3BFE-3759-4B3A-8957-63FF7ED6B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717991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BE79FE-F942-451D-96A6-8A8D62C9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8C22E-6B2F-4E6C-9C0A-F6B4D087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23E77B-340A-46A8-AB27-20AF8EAE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first click around one simple idea.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07D9E5-E4B8-4052-8B55-9DC442975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E777F-A5DE-4236-BCE8-2E861E01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EDE8E-E698-4CFD-9C20-04B1A69E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C99F5-EC06-45FF-A97E-7E7FB8689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173706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2026-10-01T23:23:56.4220000Z</dcterms:created>
  <dcterms:modified xsi:type="dcterms:W3CDTF">2026-10-01T23:23:56.4220000Z</dcterms:modified>
</coreProperties>
</file>