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2a740e10965446f" /><Relationship Type="http://schemas.openxmlformats.org/officeDocument/2006/relationships/extended-properties" Target="/docProps/app.xml" Id="Rb576ce073a564c8b" /><Relationship Type="http://schemas.openxmlformats.org/officeDocument/2006/relationships/officeDocument" Target="/ppt/presentation.xml" Id="Rea87d3b58c8e44e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f49fa504fb6342af"/>
  </p:sldMasterIdLst>
  <p:notesMasterIdLst>
    <p:notesMasterId xmlns:r="http://schemas.openxmlformats.org/officeDocument/2006/relationships" r:id="Rd4dba5a45e3640c9"/>
  </p:notesMasterIdLst>
  <p:sldIdLst>
    <p:sldId xmlns:r="http://schemas.openxmlformats.org/officeDocument/2006/relationships" id="256" r:id="Re13cb2be8ddd4947"/>
    <p:sldId xmlns:r="http://schemas.openxmlformats.org/officeDocument/2006/relationships" id="257" r:id="Rfe917cc27eca495d"/>
    <p:sldId xmlns:r="http://schemas.openxmlformats.org/officeDocument/2006/relationships" id="258" r:id="R3cbd08926be64dab"/>
    <p:sldId xmlns:r="http://schemas.openxmlformats.org/officeDocument/2006/relationships" id="259" r:id="R0be7057fb66d4e86"/>
    <p:sldId xmlns:r="http://schemas.openxmlformats.org/officeDocument/2006/relationships" id="260" r:id="R0ed9af80a1fe4e77"/>
    <p:sldId xmlns:r="http://schemas.openxmlformats.org/officeDocument/2006/relationships" id="261" r:id="Ref7cfb1b785e4f75"/>
    <p:sldId xmlns:r="http://schemas.openxmlformats.org/officeDocument/2006/relationships" id="262" r:id="R3a70755509d34018"/>
    <p:sldId xmlns:r="http://schemas.openxmlformats.org/officeDocument/2006/relationships" id="263" r:id="Rf7f7c181d140453f"/>
    <p:sldId xmlns:r="http://schemas.openxmlformats.org/officeDocument/2006/relationships" id="264" r:id="R32a4eb6db7f044ae"/>
    <p:sldId xmlns:r="http://schemas.openxmlformats.org/officeDocument/2006/relationships" id="265" r:id="Rfb4aa1d499c048b9"/>
    <p:sldId xmlns:r="http://schemas.openxmlformats.org/officeDocument/2006/relationships" id="266" r:id="Rc616126571b74c8c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0ef7a6850c464554" /><Relationship Type="http://schemas.openxmlformats.org/officeDocument/2006/relationships/slideMaster" Target="/ppt/slideMasters/slideMaster1.xml" Id="Rf49fa504fb6342af" /><Relationship Type="http://schemas.openxmlformats.org/officeDocument/2006/relationships/notesMaster" Target="/ppt/notesMasters/notesMaster1.xml" Id="Rd4dba5a45e3640c9" /><Relationship Type="http://schemas.openxmlformats.org/officeDocument/2006/relationships/presProps" Target="/ppt/presProps.xml" Id="R2caad100d9134b38" /><Relationship Type="http://schemas.openxmlformats.org/officeDocument/2006/relationships/tableStyles" Target="/ppt/tableStyles.xml" Id="R9f4d4d40ef864e34" /><Relationship Type="http://schemas.openxmlformats.org/officeDocument/2006/relationships/slide" Target="/ppt/slides/slide1.xml" Id="Re13cb2be8ddd4947" /><Relationship Type="http://schemas.openxmlformats.org/officeDocument/2006/relationships/slide" Target="/ppt/slides/slide2.xml" Id="Rfe917cc27eca495d" /><Relationship Type="http://schemas.openxmlformats.org/officeDocument/2006/relationships/slide" Target="/ppt/slides/slide3.xml" Id="R3cbd08926be64dab" /><Relationship Type="http://schemas.openxmlformats.org/officeDocument/2006/relationships/slide" Target="/ppt/slides/slide4.xml" Id="R0be7057fb66d4e86" /><Relationship Type="http://schemas.openxmlformats.org/officeDocument/2006/relationships/slide" Target="/ppt/slides/slide5.xml" Id="R0ed9af80a1fe4e77" /><Relationship Type="http://schemas.openxmlformats.org/officeDocument/2006/relationships/slide" Target="/ppt/slides/slide6.xml" Id="Ref7cfb1b785e4f75" /><Relationship Type="http://schemas.openxmlformats.org/officeDocument/2006/relationships/slide" Target="/ppt/slides/slide7.xml" Id="R3a70755509d34018" /><Relationship Type="http://schemas.openxmlformats.org/officeDocument/2006/relationships/slide" Target="/ppt/slides/slide8.xml" Id="Rf7f7c181d140453f" /><Relationship Type="http://schemas.openxmlformats.org/officeDocument/2006/relationships/slide" Target="/ppt/slides/slide9.xml" Id="R32a4eb6db7f044ae" /><Relationship Type="http://schemas.openxmlformats.org/officeDocument/2006/relationships/slide" Target="/ppt/slides/slide10.xml" Id="Rfb4aa1d499c048b9" /><Relationship Type="http://schemas.openxmlformats.org/officeDocument/2006/relationships/slide" Target="/ppt/slides/slide11.xml" Id="Rc616126571b74c8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ee11e5836f4d432d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5f82cfabf65044b8" /><Relationship Type="http://schemas.openxmlformats.org/officeDocument/2006/relationships/notesMaster" Target="/ppt/notesMasters/notesMaster1.xml" Id="R7c3c9046072b400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76e1f77b801140e0" /><Relationship Type="http://schemas.openxmlformats.org/officeDocument/2006/relationships/notesMaster" Target="/ppt/notesMasters/notesMaster1.xml" Id="R48b0c6c22a0846f6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e9ad2427f167475f" /><Relationship Type="http://schemas.openxmlformats.org/officeDocument/2006/relationships/notesMaster" Target="/ppt/notesMasters/notesMaster1.xml" Id="R211d59ccebd64b5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374b226c0134fb6" /><Relationship Type="http://schemas.openxmlformats.org/officeDocument/2006/relationships/notesMaster" Target="/ppt/notesMasters/notesMaster1.xml" Id="Rb2afcca1a6c94d93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4974d2edcef4035" /><Relationship Type="http://schemas.openxmlformats.org/officeDocument/2006/relationships/notesMaster" Target="/ppt/notesMasters/notesMaster1.xml" Id="Rd7ec012f5e204c6b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3c171848e5414dde" /><Relationship Type="http://schemas.openxmlformats.org/officeDocument/2006/relationships/notesMaster" Target="/ppt/notesMasters/notesMaster1.xml" Id="Rc32e3ad0d4e84996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5c44e43b814047d2" /><Relationship Type="http://schemas.openxmlformats.org/officeDocument/2006/relationships/notesMaster" Target="/ppt/notesMasters/notesMaster1.xml" Id="R94a29762198c4724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6af7c326927a40b6" /><Relationship Type="http://schemas.openxmlformats.org/officeDocument/2006/relationships/notesMaster" Target="/ppt/notesMasters/notesMaster1.xml" Id="R3036265be9754473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3ef5f641662d4ecc" /><Relationship Type="http://schemas.openxmlformats.org/officeDocument/2006/relationships/notesMaster" Target="/ppt/notesMasters/notesMaster1.xml" Id="Rf92179c1868b419e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145355b300244893" /><Relationship Type="http://schemas.openxmlformats.org/officeDocument/2006/relationships/notesMaster" Target="/ppt/notesMasters/notesMaster1.xml" Id="Rfd208bd5a8954907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f05a6ecce0e640df" /><Relationship Type="http://schemas.openxmlformats.org/officeDocument/2006/relationships/notesMaster" Target="/ppt/notesMasters/notesMaster1.xml" Id="Ra8b46cf985ce4124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71a367dc9b04819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7133437b74e44aa" /><Relationship Type="http://schemas.openxmlformats.org/officeDocument/2006/relationships/slideLayout" Target="/ppt/slideLayouts/slideLayout1.xml" Id="R75b65d618a4f424f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75b65d618a4f424f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179dbc10e0b46e2" /><Relationship Type="http://schemas.openxmlformats.org/officeDocument/2006/relationships/image" Target="/ppt/media/image.png" Id="Rf515bcf34b6f49de" /><Relationship Type="http://schemas.openxmlformats.org/officeDocument/2006/relationships/notesSlide" Target="/ppt/notesSlides/notesSlide1.xml" Id="R952f545d65cc408b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9c041c45dca4a76" /><Relationship Type="http://schemas.openxmlformats.org/officeDocument/2006/relationships/notesSlide" Target="/ppt/notesSlides/notesSlide2.xml" Id="R6b633b57552b477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7558fb19e1d4e31" /><Relationship Type="http://schemas.openxmlformats.org/officeDocument/2006/relationships/notesSlide" Target="/ppt/notesSlides/notesSlide3.xml" Id="Ra239e039c1084df7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4640faf4d224e14" /><Relationship Type="http://schemas.openxmlformats.org/officeDocument/2006/relationships/notesSlide" Target="/ppt/notesSlides/notesSlide4.xml" Id="Rcb7fd8bced324f17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21c9926f1994a12" /><Relationship Type="http://schemas.openxmlformats.org/officeDocument/2006/relationships/notesSlide" Target="/ppt/notesSlides/notesSlide5.xml" Id="Rf007ca846f8e4f83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48c59b01dee4cc9" /><Relationship Type="http://schemas.openxmlformats.org/officeDocument/2006/relationships/notesSlide" Target="/ppt/notesSlides/notesSlide6.xml" Id="R84436e6efe8e473c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61f1f8b9c4342e3" /><Relationship Type="http://schemas.openxmlformats.org/officeDocument/2006/relationships/notesSlide" Target="/ppt/notesSlides/notesSlide7.xml" Id="R12449e1899124fa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7659abe92ec4557" /><Relationship Type="http://schemas.openxmlformats.org/officeDocument/2006/relationships/notesSlide" Target="/ppt/notesSlides/notesSlide8.xml" Id="Re4a1caf7360e4534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74f89e97b1a4290" /><Relationship Type="http://schemas.openxmlformats.org/officeDocument/2006/relationships/notesSlide" Target="/ppt/notesSlides/notesSlide9.xml" Id="R7c453a30ed564259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abff9c7330746b9" /><Relationship Type="http://schemas.openxmlformats.org/officeDocument/2006/relationships/notesSlide" Target="/ppt/notesSlides/notesSlide10.xml" Id="R243f3e69bc7a4e4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457c51dcda84ac7" /><Relationship Type="http://schemas.openxmlformats.org/officeDocument/2006/relationships/notesSlide" Target="/ppt/notesSlides/notesSlide11.xml" Id="R4f8c79892a9b4965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E0E448C-13D6-4377-96EB-7EAE0084FC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09849DC-CE1B-42A1-85E5-9BB8C65B92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9CE3505-60C1-41A6-9DBA-24F1F5EF1B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Thumbnail Presentation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46D4008-44F3-4E14-9EA1-73D543787E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startup teaser for a smart travel app, built to grab attention in seconds.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7C863FE-3F72-4649-85DB-C36F10CA5A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DD72439-D3D5-4556-944A-CA9F7D9113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2C25AD1-4E95-4B14-8402-C9C7FD562B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4045329-4FC4-4D6E-82E5-4DE9BF397E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OCEAN SIGNAL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515bcf34b6f49de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123164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99B85FE-902B-41E3-87F2-4F3EB70376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F3DCCC4-5165-414E-9E23-1C9FD72ADB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0FE199B-A693-4DB5-9C66-FB3A74C91C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F72EE0E-F315-4DF5-81E7-14F76D1390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DC3B735-FC5D-408B-B516-AFA47B8DF3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thumbnail presentation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DE3740B-74D5-47AD-9A92-3EBF6A39F6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CDC0A50-55B4-42F1-B732-DC8120E337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F521B03-A456-4381-A242-AC7C8F4E2F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Opening Hook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455E4E1-1905-40D3-B0D4-D13369200E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the hook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15B5DEC-3DFE-438F-9D85-32A9D3BCC8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1DC78C6-9F23-4238-99BA-60D601FDB8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D1A731B-638C-4104-81CA-E88FBCDB70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Traveler Pain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2534C9C-7DD8-427B-8CFD-E65E28CBEF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Show the problem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585427C-9D20-4A08-B390-339DB080C0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316D87E-EF65-430F-AC7B-CBE6B08439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DE6FE28-081A-494A-80FD-BF95F270A5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App Solution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B5573AA-9496-4CC3-BD21-C56949EA51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Reveal the app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07603CC-C172-451D-9060-B6DC3A4DAF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1177323-E9E7-4527-AEC4-09418F9658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97EDA16-6664-4DE6-A195-D8147CD2C9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Next Steps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6FBBEAF-A396-429D-B587-56ED5F5D17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Highlight benefits</a:t>
            </a:r>
          </a:p>
        </p:txBody>
      </p:sp>
    </p:spTree>
    <p:extLst>
      <p:ext uri="{BB962C8B-B14F-4D97-AF65-F5344CB8AC3E}">
        <p14:creationId xmlns:p14="http://schemas.microsoft.com/office/powerpoint/2010/main" val="114227763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A6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596844D-250D-4822-86E1-7132460B46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CE78588-8E9F-421C-A29C-A903C3826F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C80506D-BA7A-407C-BD2B-D1571466A1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4B56D68-1362-448D-A137-EEC5E818A7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9F7F3CD-D925-4239-86BE-DC056104DA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Fast, bold intro for a travel app launch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3CCF00D-A0D7-4CF0-BC68-C1A23DD3A3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EA2169F-8E79-4E40-90CB-F7ED3595F3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4875443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9BFE278-DE47-4555-8B75-F91CF6872D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90D4F2F-106F-4D60-81E0-D1B46344AB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F584A1E-6BE3-4E9E-A72C-39414D5A46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36B2E55-106F-44F3-92FC-69F5635B02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5D4F15F-62E0-4F2E-A42D-2A36C3A9F8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lenses on thumbnail presentation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80359FF-0E8E-466B-8EB8-B1093A6023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5F895EA-68F1-4BBC-98F6-C166515030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61D5EF6-C99C-4C13-B85D-5A57033E1D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4C8FBE4-2651-4050-93EF-BAD9B02577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thumbnail presentation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31EF06D-03F8-427D-BBEE-C75DF16833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6C632DF-EB5D-4573-B8EA-0A239F0EC7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AF334D4-AB55-4C21-B36E-AD3AB1ABFB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C90E25E-E712-4650-8877-F4B53F6C95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B4B5ACA-6118-43A1-9445-63EA0C40C0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Fast, bold intro for a travel app launch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ABDEFF7-4BD5-4E78-9017-0A243DD191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44A7443-014C-4655-AFAA-4B2FB54B78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016DEF7-9B22-44B2-8298-6BE69F6846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BFFCE83-D071-4948-9CFD-9F5A3CF437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DCEABE8-5114-47FB-9FE3-9270DBEBEC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Business: End with CTA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544FEA8-C7D9-4D16-8E28-8467B2DA63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58850640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22D756B2-C1CC-40CA-8027-A12C16CB4B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0A2E734-23D4-4391-A93C-CE23ADFF03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36E8313-9027-4C4F-8421-F4E146ED70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55BCE2F-9936-454D-9CFB-8551D74FCA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8BE6BC9-66BB-446D-A8A4-9A69AD9976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 five-stage Business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1AEE702-1D2B-4C0F-9B68-88566B5CDD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D546972-28A4-448E-8201-37C9B7918F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67B00CF-0D20-48BA-BC32-AD18A5013D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83B5C61-16AF-4FB5-B891-B55D24AC4D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Set the hook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BFF9D3F-B56A-47BE-9018-54141DD9FC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8EFC2C2-3CFB-46A6-976F-549E51E485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A472F0F-D44A-4195-BEF0-1F540B7543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A6CE881-2F7B-422A-8ADD-BB6541A626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Show the problem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C6B3516-7259-4639-BB3E-9CA55237A8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A3A508E-3114-44BA-BF7A-86183CB447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FCBE561-36B0-41FC-863A-803A52C0DB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8BF71B7-02BF-4486-AD09-E61871F2A1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Reveal the app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7EEA322-7D5E-4387-90EC-62E0A75F85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5112EF9-0FBD-4418-8BAC-44F203BB8F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C175A04-542D-4109-BB4D-2262D52530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7CDCE4C-BBD0-4B02-84C5-43E1897206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Highlight benefits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437D769-AC78-451E-A929-4426F681C6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687B2C1-D887-42B6-A0DB-985C470B9B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7F10DC3-9253-4433-B6E2-DDCD46663F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9377627-D74E-4771-A970-976DE4030E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End with CTA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4231A48-08C1-43C2-ADC6-AA30BF705D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71369548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C1329FF-65B1-4018-B82A-BE7E912756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EC18533-3E26-4C40-9494-944AFAB933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584AE22-9B00-4EE4-A9D1-CE7EB06990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7B92ABC-BB91-4A5A-AC4D-37DB4BD1F4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590CE9F-5F89-41A6-82CE-1F1CFAAD9F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thumbnail presentation: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D0D91F6-6B21-40F0-8293-1F4340F596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106B0ED-54F1-4364-A1CD-AC936A8BD8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598ED3F-3856-47F7-9F73-A0A17A147A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26D19F5-F16D-4569-AF8E-6EE36D50BC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The deck starts without a clear hook.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E176B52-7745-4CB7-B63B-D446D76594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0381D83-EB0F-438C-8047-C20777A0B2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26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The product idea feels too broad at first glance.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BE1176E-D2B3-42D0-9655-65162DB625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C73BBE5-2B9F-4D47-899C-29F0489F2B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635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The opening slide looks crowded and unfocused.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045D2FC-C59B-4B28-A867-7EEB87D5EE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4566A76-0B43-43FF-9F55-4D3DA5D70D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8478216-31DB-4838-B660-1508E24E76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B4CF5F6-E1C2-47A5-B928-923937C283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300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first slide quickly frames the app's purpose.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F779724-B467-43AE-8F31-B1AB53EE29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6A90E14-81FC-44B1-893E-8C83AE0C5E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940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message feels clear, polished, and easy to follow.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491BFF8-5FE2-41B3-AF7E-C53150D0DA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F8DF623-8A06-47B7-9D73-D94987FD46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67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thumbnail gives the deck a stronger visual identity.</a:t>
            </a:r>
          </a:p>
        </p:txBody>
      </p:sp>
    </p:spTree>
    <p:extLst>
      <p:ext uri="{BB962C8B-B14F-4D97-AF65-F5344CB8AC3E}">
        <p14:creationId xmlns:p14="http://schemas.microsoft.com/office/powerpoint/2010/main" val="2072988446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AB4A293-263E-43D8-9ED1-198A68B5AA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90C8770-9551-4091-948E-E6EBDABB0C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89068DD-4384-4F30-9827-E9129C24A5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82A6896-FFEF-4A1C-82BF-92B1CF0957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5587BCB-C568-4607-A6FF-87F233FD3E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5F5BC11-CB6E-4D67-B779-306036F978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F3557DF-76D9-4FCE-A59B-35DD737E7F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E452000-1096-4097-9CA8-F9967E04AF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3DD3351-8640-4FBF-BE64-11E0B215F7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STARTUP FOUNDERS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80B30D0-F934-4401-AB92-A4CBB96E65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sharp first slide that explains the product idea instantly.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BF7C203-E543-4997-83CF-8CFB4A2008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62FE3AE-AFCD-4F0B-A352-044D931C3A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C2F8848-950F-4190-92C3-A20E818EF2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94188C2-F2BB-40B3-B002-CF52DBFEAC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PITCH TEAMS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06C2F34-F2AD-4554-8DC5-41EFB93DAB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clean thumbnail to preview the story before the full deck.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E2E002B-4935-45BF-B479-EFF81CAA6F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A68D79B-F0CA-4737-BA90-2F49756245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9397FFB-DE58-4133-B218-D4A114277F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DF1CAF1-4373-43A1-928A-BFCA2ABBFB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PRODUCT MARKETERS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BC6C093-5678-41F5-A384-9D86261B47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visual opener that feels modern and easy to scan.</a:t>
            </a:r>
          </a:p>
        </p:txBody>
      </p:sp>
    </p:spTree>
    <p:extLst>
      <p:ext uri="{BB962C8B-B14F-4D97-AF65-F5344CB8AC3E}">
        <p14:creationId xmlns:p14="http://schemas.microsoft.com/office/powerpoint/2010/main" val="391397004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265533A3-ECA1-4580-AADF-571FB6FBD0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BCA22F4-CC5A-4AAD-A9C3-349A6D7E9E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D365C49-3210-4DEC-8B3E-EFB8E0F4BE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0CF655A-773D-4602-9486-88EBC1A824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FB246A5-4E16-4498-BD8E-D9EF0477B3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A2B28CE-F8C0-4F42-B8D5-A22615D1D3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2DF33C6-D7D5-4119-B12B-F0AF88ECE6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CF01A30-BE77-41A6-B03C-F7A3324EE4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ACB6966-DF07-4984-944B-CDFF9E3182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CBD5B1D-C061-48D8-87A0-64EA3780D8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C3EC73C-83F5-4034-8896-0BD91EE061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Set the hook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8F816F1-6889-4E5A-BB0B-E26EEC347F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D0906B4-0F9F-488C-9930-B46C803C2D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9516BA3-46A0-49BE-A99E-51F86CC4F8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4ECC9CB-74BA-4833-8446-403F3A97C9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484CFA4-5A2B-4EC9-AE71-BE8CF95311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9D3D78B-8793-4935-8D25-622DC90864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Show the problem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36F621F-A08B-4ED1-8370-90F4632780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EC26D3E-F910-4FED-A0C7-49E02FC644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76D268E-40E3-4D07-BFA4-388CADE153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95BC287-C870-416D-A57A-4E301FD06B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8C3142F-D07E-4FCB-9D22-17F8F76871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B80A384-79E7-408C-AD58-CDFB8D1C2B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Reveal the app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3549869-B99F-4E0E-8319-EDE9C2509D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61DCAEE-4EF9-46A4-BC1A-E1E3B04D72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4C6CD0B-A5A0-450D-A876-A70933EC84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CC4DDB61-6C50-4F38-B31F-55C8A4096F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0561C039-B49B-4823-95E3-1645867969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D00D440A-BB07-4595-B9D0-7F798C92AB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Highlight benefits</a:t>
            </a:r>
          </a:p>
        </p:txBody>
      </p:sp>
    </p:spTree>
    <p:extLst>
      <p:ext uri="{BB962C8B-B14F-4D97-AF65-F5344CB8AC3E}">
        <p14:creationId xmlns:p14="http://schemas.microsoft.com/office/powerpoint/2010/main" val="528873958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AB2EB98-3410-42EB-A6B6-B7E2A42A23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B508918-94CA-493A-90F8-399F260841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0B1250B-5D95-414F-B48C-C9E955BB6D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ECB766F-60E4-4800-995E-1A04EA7C51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ECFDF79-3620-4E7E-89AC-DE60334E32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thumbnail presentation: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ECB8AA2-A86E-4E96-9662-7A5CFB8151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C974C62-FC5F-4BB2-9046-21B211E25C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377900E-6D82-4A78-B8B2-F1EE9A6476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travel app teaser make busy viewers understand the idea in one glance?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DFEE937-2002-47BA-B198-EBC58FC84A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D0C023E-2621-4046-B89B-93AAA3E4DD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465EB96-0CE2-4910-A824-C00CC7438B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ECE66F8-522E-44D1-A9DD-C887F2C7D1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Show the problem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0752FD2-144E-433A-AAEA-F40C70CDF6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4AEFF52-E133-4C3C-AD57-DEAF1F877C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779AF19-F036-483E-9E83-6837F2D1B1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Reveal the app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B4C1F8E-FA8A-40F3-835D-50138C9670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6DC1E07-5B89-4AD1-95FA-EF29477432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8DE160C-6A1E-4E37-BC2B-FEDB551655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End with CTA</a:t>
            </a:r>
          </a:p>
        </p:txBody>
      </p:sp>
    </p:spTree>
    <p:extLst>
      <p:ext uri="{BB962C8B-B14F-4D97-AF65-F5344CB8AC3E}">
        <p14:creationId xmlns:p14="http://schemas.microsoft.com/office/powerpoint/2010/main" val="1114069652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E451432-0C7D-4663-867E-5943593653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0952A21-E1A2-4183-898C-99C13E0F5C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C6B3AC5-8434-46F4-8EED-DA00680B9B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EAE9025-53C0-4BE2-BF44-7C903CFE3E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8098E8E-AABE-4B2F-8EAC-805632EF02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thumbnail presentation: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F65F081-F26F-4B51-818D-8DCFA7B50D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36685EF-62F1-440B-94E4-7FF71497DB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A093877-133E-4483-B8B6-E7F90DDF49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C8242F3-B478-4365-9BD7-C289182B32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Set the hook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92E6E4E-507D-4CB2-A17E-66DA920930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7C6058D-1F5C-456B-8613-2026FD294D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3324282-BC92-409C-A7B7-4F413BCFBD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C2B4B6B-9091-434E-AD1E-3D14F0EF48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FDB2431-D65F-48E8-AD46-4C410AA37F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Show the problem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FCEB5F8-D0BB-4C34-A1EA-5362AEA4E1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B1BE8D1-6E9B-4EEB-9E4D-C5A1FE6C46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F8739DC-6200-4F9B-9A77-506DDDBDEC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2B2C2F2-7918-4956-A84D-3EEF52C05D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A54411D-C351-4486-AE65-BE29654465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Reveal the app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91EB23D-2239-49FB-BF8B-8080595B6F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D8856F4-5B22-4C73-A6E8-7BAA8DE552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2BC20D1-247E-4B2E-94C3-CD6F85E4B4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711BF8B-10DD-454C-A2AF-23248355C3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8B2EB41-5B73-429C-AA2B-4714A5E4BF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End with CTA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3DDCFD6-51D2-4F99-9825-D14A34292C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98982343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AD38533-096C-4854-BC5E-BD55037B9F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A59B3E4-770C-484E-A6A9-30C9944260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46367C8-AF52-4958-B225-41294FB657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Make the first glance count.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DFF0742-F0BD-4DC0-B314-B2D541B001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A04D10A-D6F2-4A30-A340-CF74E07812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8865C92-0376-4AC6-BFC8-2566A8808D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DF72740-8929-47B6-9DDC-DA3B812263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04002471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2026-10-01T08:12:50.8320000Z</dcterms:created>
  <dcterms:modified xsi:type="dcterms:W3CDTF">2026-10-01T08:12:50.8320000Z</dcterms:modified>
</coreProperties>
</file>