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66440f569974f28" /><Relationship Type="http://schemas.openxmlformats.org/officeDocument/2006/relationships/extended-properties" Target="/docProps/app.xml" Id="R96c482cf59b64802" /><Relationship Type="http://schemas.openxmlformats.org/officeDocument/2006/relationships/officeDocument" Target="/ppt/presentation.xml" Id="Rf19354280e7b42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1c66330695405f"/>
  </p:sldMasterIdLst>
  <p:notesMasterIdLst>
    <p:notesMasterId xmlns:r="http://schemas.openxmlformats.org/officeDocument/2006/relationships" r:id="R8c744b391376482c"/>
  </p:notesMasterIdLst>
  <p:sldIdLst>
    <p:sldId xmlns:r="http://schemas.openxmlformats.org/officeDocument/2006/relationships" id="256" r:id="Rc778f42df75b4914"/>
    <p:sldId xmlns:r="http://schemas.openxmlformats.org/officeDocument/2006/relationships" id="257" r:id="R7696a74c86554949"/>
    <p:sldId xmlns:r="http://schemas.openxmlformats.org/officeDocument/2006/relationships" id="258" r:id="R4bbd5ccac7474aed"/>
    <p:sldId xmlns:r="http://schemas.openxmlformats.org/officeDocument/2006/relationships" id="259" r:id="R5b7fc2babf834ccf"/>
    <p:sldId xmlns:r="http://schemas.openxmlformats.org/officeDocument/2006/relationships" id="260" r:id="R0438cfabdb774953"/>
    <p:sldId xmlns:r="http://schemas.openxmlformats.org/officeDocument/2006/relationships" id="261" r:id="Rf0cc9acd8f7c4418"/>
    <p:sldId xmlns:r="http://schemas.openxmlformats.org/officeDocument/2006/relationships" id="262" r:id="R8e3d26083d3c4c74"/>
    <p:sldId xmlns:r="http://schemas.openxmlformats.org/officeDocument/2006/relationships" id="263" r:id="R2aa9e72e1bb1401e"/>
    <p:sldId xmlns:r="http://schemas.openxmlformats.org/officeDocument/2006/relationships" id="264" r:id="R2d3f82bc9f2445c6"/>
    <p:sldId xmlns:r="http://schemas.openxmlformats.org/officeDocument/2006/relationships" id="265" r:id="R30674acd690c4625"/>
    <p:sldId xmlns:r="http://schemas.openxmlformats.org/officeDocument/2006/relationships" id="266" r:id="Ra00d5617e02345e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8fb4c20ad6b4f98" /><Relationship Type="http://schemas.openxmlformats.org/officeDocument/2006/relationships/slideMaster" Target="/ppt/slideMasters/slideMaster1.xml" Id="Rf91c66330695405f" /><Relationship Type="http://schemas.openxmlformats.org/officeDocument/2006/relationships/notesMaster" Target="/ppt/notesMasters/notesMaster1.xml" Id="R8c744b391376482c" /><Relationship Type="http://schemas.openxmlformats.org/officeDocument/2006/relationships/presProps" Target="/ppt/presProps.xml" Id="Rc202704456ca425d" /><Relationship Type="http://schemas.openxmlformats.org/officeDocument/2006/relationships/tableStyles" Target="/ppt/tableStyles.xml" Id="Rf1ba92dd56944f7a" /><Relationship Type="http://schemas.openxmlformats.org/officeDocument/2006/relationships/slide" Target="/ppt/slides/slide1.xml" Id="Rc778f42df75b4914" /><Relationship Type="http://schemas.openxmlformats.org/officeDocument/2006/relationships/slide" Target="/ppt/slides/slide2.xml" Id="R7696a74c86554949" /><Relationship Type="http://schemas.openxmlformats.org/officeDocument/2006/relationships/slide" Target="/ppt/slides/slide3.xml" Id="R4bbd5ccac7474aed" /><Relationship Type="http://schemas.openxmlformats.org/officeDocument/2006/relationships/slide" Target="/ppt/slides/slide4.xml" Id="R5b7fc2babf834ccf" /><Relationship Type="http://schemas.openxmlformats.org/officeDocument/2006/relationships/slide" Target="/ppt/slides/slide5.xml" Id="R0438cfabdb774953" /><Relationship Type="http://schemas.openxmlformats.org/officeDocument/2006/relationships/slide" Target="/ppt/slides/slide6.xml" Id="Rf0cc9acd8f7c4418" /><Relationship Type="http://schemas.openxmlformats.org/officeDocument/2006/relationships/slide" Target="/ppt/slides/slide7.xml" Id="R8e3d26083d3c4c74" /><Relationship Type="http://schemas.openxmlformats.org/officeDocument/2006/relationships/slide" Target="/ppt/slides/slide8.xml" Id="R2aa9e72e1bb1401e" /><Relationship Type="http://schemas.openxmlformats.org/officeDocument/2006/relationships/slide" Target="/ppt/slides/slide9.xml" Id="R2d3f82bc9f2445c6" /><Relationship Type="http://schemas.openxmlformats.org/officeDocument/2006/relationships/slide" Target="/ppt/slides/slide10.xml" Id="R30674acd690c4625" /><Relationship Type="http://schemas.openxmlformats.org/officeDocument/2006/relationships/slide" Target="/ppt/slides/slide11.xml" Id="Ra00d5617e02345e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19339d5d9e043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a04d7aafbe3429f" /><Relationship Type="http://schemas.openxmlformats.org/officeDocument/2006/relationships/notesMaster" Target="/ppt/notesMasters/notesMaster1.xml" Id="R8598b38c6167423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6b2a7fba7d643cc" /><Relationship Type="http://schemas.openxmlformats.org/officeDocument/2006/relationships/notesMaster" Target="/ppt/notesMasters/notesMaster1.xml" Id="R66b4dbd54d0d4c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de27d333deb48df" /><Relationship Type="http://schemas.openxmlformats.org/officeDocument/2006/relationships/notesMaster" Target="/ppt/notesMasters/notesMaster1.xml" Id="R2a68d4373c0f47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08ba057b284a99" /><Relationship Type="http://schemas.openxmlformats.org/officeDocument/2006/relationships/notesMaster" Target="/ppt/notesMasters/notesMaster1.xml" Id="Rc27c6f88d8d74b1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42c1d8e8d74d65" /><Relationship Type="http://schemas.openxmlformats.org/officeDocument/2006/relationships/notesMaster" Target="/ppt/notesMasters/notesMaster1.xml" Id="Re17daee457a6482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d96a354a46b4a24" /><Relationship Type="http://schemas.openxmlformats.org/officeDocument/2006/relationships/notesMaster" Target="/ppt/notesMasters/notesMaster1.xml" Id="R91c2349dd7f5438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29eea188cdf4227" /><Relationship Type="http://schemas.openxmlformats.org/officeDocument/2006/relationships/notesMaster" Target="/ppt/notesMasters/notesMaster1.xml" Id="R1f9c4fec900440a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e341f3dfac47b9" /><Relationship Type="http://schemas.openxmlformats.org/officeDocument/2006/relationships/notesMaster" Target="/ppt/notesMasters/notesMaster1.xml" Id="R236c409e550d48d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2813e351034c93" /><Relationship Type="http://schemas.openxmlformats.org/officeDocument/2006/relationships/notesMaster" Target="/ppt/notesMasters/notesMaster1.xml" Id="R195b30dbebd8464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84e882faae043f4" /><Relationship Type="http://schemas.openxmlformats.org/officeDocument/2006/relationships/notesMaster" Target="/ppt/notesMasters/notesMaster1.xml" Id="R53d133f916784f1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74a638084484a61" /><Relationship Type="http://schemas.openxmlformats.org/officeDocument/2006/relationships/notesMaster" Target="/ppt/notesMasters/notesMaster1.xml" Id="R67c8fd85dd5a42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8a90297e3548a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6963280b8964ade" /><Relationship Type="http://schemas.openxmlformats.org/officeDocument/2006/relationships/slideLayout" Target="/ppt/slideLayouts/slideLayout1.xml" Id="R4e4a0b41da3c48c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4a0b41da3c48c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e8112ea59c46a0" /><Relationship Type="http://schemas.openxmlformats.org/officeDocument/2006/relationships/image" Target="/ppt/media/image.png" Id="R73d270672f7b44f9" /><Relationship Type="http://schemas.openxmlformats.org/officeDocument/2006/relationships/notesSlide" Target="/ppt/notesSlides/notesSlide1.xml" Id="R052b0b818eff41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9c19ec787f4fe7" /><Relationship Type="http://schemas.openxmlformats.org/officeDocument/2006/relationships/notesSlide" Target="/ppt/notesSlides/notesSlide2.xml" Id="Re01ad12a370d43a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266d19e8b243ff" /><Relationship Type="http://schemas.openxmlformats.org/officeDocument/2006/relationships/notesSlide" Target="/ppt/notesSlides/notesSlide3.xml" Id="R2bc52a44497846a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c21ff2af694a79" /><Relationship Type="http://schemas.openxmlformats.org/officeDocument/2006/relationships/notesSlide" Target="/ppt/notesSlides/notesSlide4.xml" Id="R46fb5f1a387c4ba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f4c5bd74554af2" /><Relationship Type="http://schemas.openxmlformats.org/officeDocument/2006/relationships/notesSlide" Target="/ppt/notesSlides/notesSlide5.xml" Id="Rd10e42b583af4be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dc990f0ff74360" /><Relationship Type="http://schemas.openxmlformats.org/officeDocument/2006/relationships/notesSlide" Target="/ppt/notesSlides/notesSlide6.xml" Id="R90749b94885e41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b2a3c86e494615" /><Relationship Type="http://schemas.openxmlformats.org/officeDocument/2006/relationships/notesSlide" Target="/ppt/notesSlides/notesSlide7.xml" Id="R95085c64728e41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0c2908055f4902" /><Relationship Type="http://schemas.openxmlformats.org/officeDocument/2006/relationships/notesSlide" Target="/ppt/notesSlides/notesSlide8.xml" Id="Rde6128095079433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e25f002ffa4c31" /><Relationship Type="http://schemas.openxmlformats.org/officeDocument/2006/relationships/notesSlide" Target="/ppt/notesSlides/notesSlide9.xml" Id="Rf6da41ab0d66440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89ca10d9284706" /><Relationship Type="http://schemas.openxmlformats.org/officeDocument/2006/relationships/notesSlide" Target="/ppt/notesSlides/notesSlide10.xml" Id="Ra80c738f5ba8463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b001de9cc749cc" /><Relationship Type="http://schemas.openxmlformats.org/officeDocument/2006/relationships/notesSlide" Target="/ppt/notesSlides/notesSlide11.xml" Id="R54b1bbd8b568463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D4CD10-25A7-45DC-AFC4-8E78C6DE5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F11D8D-61DD-419B-B8E9-478346D90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2646AC-2ECB-4E22-B4A8-9552E221B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Thumbnail Storyboard Examples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A957B1-4EF7-4DC4-9A8D-F442A2C9D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vlog team maps a rooftop market story before filming begins.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D10621-BCB5-4CCC-A583-31183E0E5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D39B15-B4E6-4387-9CC8-042D4FBD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689669-F58D-456E-A6B7-447523847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3241C1-F7DF-4C54-86F9-986C75E84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d270672f7b44f9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2389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393AEE-2AD0-4171-893A-F747FDA5C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FE172B-27C1-4572-852F-55FE02C74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21AA7A-598D-4D6B-8274-0A225722A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555542-3C92-405D-939F-16988F942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382465-8182-4224-A5A4-27E11EFBC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thumbnail storyboard examples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6646EB-4D67-418A-A3E2-EA645F291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F0ADEF-A427-4F16-9BE1-02C2C91F6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B14FF1-C5F3-48E0-B9A8-7138F8BAE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7F9954-9355-4B8B-86A1-8ACE84E6D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opening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D73413-3A6A-498E-B349-993C1809C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63D053-BBC3-4AE5-9DD5-BA169E9C9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D81C6C-8AEF-463F-A295-67D054AD6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EA3E7D-39F9-4E44-BA34-5F1293CA7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camera angles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BD1436-C804-4E6A-9BB7-3018E35F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7B5A7C-D66F-45F4-A5DF-DB040FCB6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C73EBA-D487-4FE3-A5D6-E2D2E3CC2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Transitions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16318E-5FA1-47C5-A096-D809B9149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dialogue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210DB2-A7D9-4A9F-821A-406E947C1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FC61F4-334A-466D-9944-5F9049F10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2623FE-5084-4A37-8A79-19D5E741A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E6D3D9-8E40-495D-9CCA-F6230CDC0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transition notes</a:t>
            </a:r>
          </a:p>
        </p:txBody>
      </p:sp>
    </p:spTree>
    <p:extLst>
      <p:ext uri="{BB962C8B-B14F-4D97-AF65-F5344CB8AC3E}">
        <p14:creationId xmlns:p14="http://schemas.microsoft.com/office/powerpoint/2010/main" val="12815193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152E00-864F-4333-B1A0-E6E488AED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734670-5449-41BF-BBB5-BBFB9E5FD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157B35-1243-451A-8047-728726776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4A7F7B-F52D-438D-97A7-B0C94255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FECCBB-82FD-45A7-9D6C-8A6AE4AE6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each shot with a clear visual beat.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133502-BF20-4949-9146-063516137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6B596C-7AC9-4B73-A156-AE57FB440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404618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F583CD-9A1A-4FFC-92BD-E6519583A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BF1A96-4F24-4546-AE1F-469334A36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4E6FED-3FCA-4F56-9770-7BFCE04E2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41AB49-E7C2-4273-81EE-D07709674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AEC514-F79F-4BAB-B415-6445D6CF7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thumbnail storyboard examples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740D03-CA8C-4949-AF22-16C9FBBAB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76FE49-3289-4443-8C30-6CFE96E7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D8E57C-1E52-4237-BEB1-A106BF1BB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C3FF95-0C5C-4D0F-B9E8-5E06ACB32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thumbnail storyboard examples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839C32-87D0-473C-96E2-7D5104BDD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D59646-3921-405F-AC1E-9F46C2EA1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6E471C-0614-417C-9AB7-8DFBEFA69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9DF447-E551-4D32-8F62-4546CB097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3C4D58-B17C-4B79-80E0-C9AD1A0AA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each shot with a clear visual beat.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8A9913-BCE6-43ED-9589-152127741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E0044F-7D87-4575-877C-2AFA87D80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5AE6A1-F1F1-47A1-8FC1-D10DAF78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636785-75A6-4A3D-AB17-9A233D1AF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608D47-F0DC-45A6-BC78-6AB78E774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Review the full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9A8F73-4249-4C34-88B2-B51903BDD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018222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850072-487B-4C75-A43A-A49BEB96E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6533B3-D8B4-4887-B77F-8F45ACFF5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7847FB-0ABC-4833-BA3F-725752731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C7D131-0E03-4DEE-B141-32FAB8966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C9034-BE1B-487D-A94B-79AACA585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70ECF0-45FA-4995-938B-F62D6DE0A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87F0AA-9CCE-490B-9238-F9C91F82A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4B5C1E-201A-4675-9B42-D31BA41DD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BD5C44-C172-4021-A5EB-F4E379969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BF5325-F811-489A-A733-DD1F83A50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7B8A2C-98B0-4EE0-934D-F948B7466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5E2DD1-1725-4BC9-8981-73F32F97D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BF2662-CCA1-491B-96C3-377300F14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camera angles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206079-4C72-4952-8149-D78F04798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9F918E-B0FF-46E0-AAAB-9C20E5495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469905-D436-4B17-8608-4B6474D7B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A57EC0-B358-4864-BCAE-1AD70B1D0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 dialogue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6C3472-D586-462F-A1C7-88D19C3CE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631785-5294-434E-8889-93989D166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A8FF88-E304-4B4F-A59C-F34E3C538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0B756B-6731-448E-A66A-7AA0D61E1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transition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53D025-B100-4E08-A49C-92503C1E2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968D01-E46A-4625-9CD1-C20DBB3AF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D89F34-07E1-4169-A49E-2E2F21DB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84338F7-1921-45FC-8369-477D49354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the full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B4D460-B2C6-4001-9360-181645380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355428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FD008B-0542-4443-B859-98FBA4500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5240AB-2E18-49A2-9D92-CE9DAF71E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CA7105-11C5-4A48-9123-BB869D94B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F7EADA-1BA1-47E0-99D7-568A99DA2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1F6A81-5A3F-4C4C-A9B6-F52201790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thumbnail storyboard examples: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9DB2A5-E674-48C3-904E-8219EE044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53D85D-0EA3-47BE-B7BC-B35338FDA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E95A8C-CAB8-47C3-8183-CF2DB6D89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86266D-5FA6-4A77-A96A-23A82AB7C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7C9DD2-90C0-4D0D-A8FC-3D63E855F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E14E36-5DE7-4F20-A45E-7BFDA2656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debates shot order during prep.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701ABF-B166-40E5-B52D-190D4986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BB4DFD-B100-407B-8623-D3828A1D1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notes are unclear across drafts.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09D6B6-5DD0-44BE-8784-3E6E66054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E5C3F0-AEDE-4026-B777-99614D9DE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DC47DD-37AB-4422-B9C3-DA566561E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6B18C6-56FA-4FCD-ACB7-212025281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frame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8980AE-8CC8-482A-BF25-31678556C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46BB45-4430-43FB-8EFF-19078E0CB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shares one visual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5465B5-219D-4107-BC9C-F2ABF1C0E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93A1BB-E194-4CA5-827D-4D752814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Feedback is faster and easier to apply.</a:t>
            </a:r>
          </a:p>
        </p:txBody>
      </p:sp>
    </p:spTree>
    <p:extLst>
      <p:ext uri="{BB962C8B-B14F-4D97-AF65-F5344CB8AC3E}">
        <p14:creationId xmlns:p14="http://schemas.microsoft.com/office/powerpoint/2010/main" val="20891491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E15046-1BCC-45B7-8E23-BC8BFDAC7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ACF091-B02B-497A-A3DB-2ED54D930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F31654-3265-4FDB-85A5-3F7A2E138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6D8BFA-31C7-45E7-9539-9E70B8675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870501-EBE9-4DC3-BB21-B586268CB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80B556-9FCD-4232-9B1B-1DA224BC3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62545B-27C8-4472-9688-E5EAB5402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DC1E82-339C-409F-A3B8-AEE42F5D1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FFC969-B212-469B-9C47-FD9CB7058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5B710E-D5CF-43D5-A27C-07957435D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on shots, pacing, and scene order.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BC977D-5501-4B6F-948D-81BF262D1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42CC05-9112-4930-A498-5F9A2899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E1DBAF-B264-4097-A284-5CDEEB591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F2049E-23A3-4D09-83CA-74A27C0B0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90A94D-1CB8-4BFF-9667-523C9C5AF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visual outline to guide feedback and revisions.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758F9B-B876-4412-83CC-A847431A7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E13321-CF5D-4D00-B9CD-50AE67152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8DB74D-48DB-4794-9215-E8B4C45D8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CE07A6-CB95-48EF-8AB4-A74356621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CLIENT REVIEWERS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FB65A1-0760-4279-9C38-D7BEDC1C0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storyboard to understand the concept before filming.</a:t>
            </a:r>
          </a:p>
        </p:txBody>
      </p:sp>
    </p:spTree>
    <p:extLst>
      <p:ext uri="{BB962C8B-B14F-4D97-AF65-F5344CB8AC3E}">
        <p14:creationId xmlns:p14="http://schemas.microsoft.com/office/powerpoint/2010/main" val="20467885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B731969-F94E-4EF3-98CB-8184E29D8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BD3D91-6DE0-42F3-84FE-0455A1493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A325F0-74EC-48D6-987F-A5AFA0A41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BDE663-2FC6-4CB3-8568-5C4BFDF9A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A9714F-7E58-48C1-B03B-6FD01258C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B32362-3A9F-4878-BD60-B62A12065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BCC06C-624A-4F9A-ACAF-824E778A9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9D8F09-CAAC-4C12-B94C-04BEB0481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7C76B7-081A-4C4C-863E-3546B26B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283E5A-5902-4A7E-8550-0A3ED145A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C44E47-6AFC-42E0-AA9D-C1B65CF39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7781D6-341B-40E9-A824-36D8504E7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DAEE01-8619-45DB-94B6-C95DECE33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F5EEC1-89CD-41F1-9442-788DFD822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3CEB82-0C87-4CA6-BFC1-992333019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117F98-DD86-4F98-B5E3-65EA2A00F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B997BA-8500-4283-B367-97FD1E167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camera angles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273EBE-3846-462E-9D30-3426C4914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E3F9C1-178D-41FE-9ED3-D2F1945AD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CCB688-9F40-4FD5-AAE4-3204AA1ED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3DFDCF-2404-437F-8733-D9A49B3BF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5A66B7-C68E-468A-BFC0-21464C432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D39893-EEB4-4D29-A9B6-7FC84C1A6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844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 dialogue moments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CDA483-3FF0-4FC1-9BA7-DFE2ADF2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C01C90-98C6-4CB9-8026-DEA8256CB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B71B151-B368-4F60-A8F7-AE5AE6DB8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F5ACFB-98BE-4C29-9104-F6192058B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D44BC78-8CB7-47DF-8ADB-559BEBC3C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66CCD11-0B53-4CBE-8AD2-5CF8DC747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transition notes</a:t>
            </a:r>
          </a:p>
        </p:txBody>
      </p:sp>
    </p:spTree>
    <p:extLst>
      <p:ext uri="{BB962C8B-B14F-4D97-AF65-F5344CB8AC3E}">
        <p14:creationId xmlns:p14="http://schemas.microsoft.com/office/powerpoint/2010/main" val="335879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0A6890-6511-4148-B59B-B35B7F487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1F98DA-3C25-4627-A5AA-31B27DF58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0FD25B-9144-411B-9A21-9E2D6403A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F3ED3F-2D62-47D9-B4EE-5C367D0FB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43553F-7FB0-4636-998F-8F7346B79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thumbnail storyboard examples: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4EA431-8B16-4D28-930D-4536FC3FA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74B68C-C99C-43DA-8950-D92B3B315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EEC2DC-ED09-4A88-86C4-4BC6CDF4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a rooftop market idea into a clear shot-by-shot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FF8F32-365F-4CC1-BC6A-8C5A84B3F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531297-7A31-4654-933F-6B7D9BAAF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B2106E-2DC3-4AAA-872C-F08F4B6E5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BE14B3-8093-4A04-9CA0-A2E5DFFCC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camera angles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5B0DC7-AE58-41C5-96B9-24E3B191F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0726C7-6C8A-40C3-AEC6-D915A5DDF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C8F925-BB90-4B79-A2E7-33BE9480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Mark dialogue moments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881859-C14D-42C1-8866-A1C62A742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8A21D4-D814-4FD1-B3AC-F3A39E503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E3727C-24FF-40E9-911E-158EF8973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full flow</a:t>
            </a:r>
          </a:p>
        </p:txBody>
      </p:sp>
    </p:spTree>
    <p:extLst>
      <p:ext uri="{BB962C8B-B14F-4D97-AF65-F5344CB8AC3E}">
        <p14:creationId xmlns:p14="http://schemas.microsoft.com/office/powerpoint/2010/main" val="17091553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A076608-F168-4016-8815-347EE630E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3C9210-18B6-4B1E-8E3C-9F54F4A88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A5F017-ED45-40AA-A4D2-A77E3244A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4A65F0-0B11-42AA-8BA8-5358129A0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EF6E2F-4E6B-4693-A508-E4095D128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thumbnail storyboard examples: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977AA9-AC1B-4E03-80D3-0CFD035EB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916FD0-F177-4891-A9D8-7FB4E5841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1D3408-A9B6-43F4-A452-901F0D49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7E0FF8-184B-4068-BF15-7C551D7F7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opening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1F9AB8-C6E5-4A15-9FD7-98D279887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65C34C-2035-488D-964E-23BD7B35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7F6900-F557-4143-AE8A-37BE74023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803804-BB05-4746-A3B9-DD1B4E06B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254F8C-8DE0-4576-A541-A22F0443A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key camera angles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8DA710-C1BD-49ED-AD36-38531208E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384CF2-9F7C-4320-A8B7-1EEFAD457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54D24C-60A1-4B38-9899-F68946444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9CFD35-5815-4FD4-8752-CCF8FDC30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000D0E-A682-4866-91B4-9A2AC66F1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 dialogue moments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65AB13-8A44-4AE9-B52B-755261CD1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65FF44-AF95-447C-86D8-A6DBA8412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3704DE-685C-46C1-B7A5-8B1E4B1A9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FAA1336-79DC-42FB-B6E3-38D842BE4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6257A1-7FF5-424D-B0C1-10C49CEC7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the full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AE3D02-AF8F-430D-B756-EAC9C199D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251910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0A5EEE-6843-42BE-8A8D-9F050DCC1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46C993-888E-4A1F-BE13-DDAD41D1C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1D26A8-E7C4-49D4-80D2-5E93E3209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storyboard keeps the story moving.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6A8471-DC8D-464F-925B-2E365EF9B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35F5EC-A42C-4E8D-BFF8-D35C42272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F7B801-3EB8-4AF0-8DD6-9FB54A05D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CC72D9-74F7-4396-B5FD-02F353628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165041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2026-10-01T20:14:48.1630000Z</dcterms:created>
  <dcterms:modified xsi:type="dcterms:W3CDTF">2026-10-01T20:14:48.1630000Z</dcterms:modified>
</coreProperties>
</file>