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baaba0a72394aec" /><Relationship Type="http://schemas.openxmlformats.org/officeDocument/2006/relationships/extended-properties" Target="/docProps/app.xml" Id="Rc4c78b963ab44558" /><Relationship Type="http://schemas.openxmlformats.org/officeDocument/2006/relationships/officeDocument" Target="/ppt/presentation.xml" Id="R804465e0b067446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578df62452c4862"/>
  </p:sldMasterIdLst>
  <p:notesMasterIdLst>
    <p:notesMasterId xmlns:r="http://schemas.openxmlformats.org/officeDocument/2006/relationships" r:id="R16d6ee104e434e03"/>
  </p:notesMasterIdLst>
  <p:sldIdLst>
    <p:sldId xmlns:r="http://schemas.openxmlformats.org/officeDocument/2006/relationships" id="256" r:id="Ra567d161576e4d50"/>
    <p:sldId xmlns:r="http://schemas.openxmlformats.org/officeDocument/2006/relationships" id="257" r:id="R2b8b52c8fc1e4297"/>
    <p:sldId xmlns:r="http://schemas.openxmlformats.org/officeDocument/2006/relationships" id="258" r:id="R57a5b3a8453c46a6"/>
    <p:sldId xmlns:r="http://schemas.openxmlformats.org/officeDocument/2006/relationships" id="259" r:id="R1efd5fd8d3ef4134"/>
    <p:sldId xmlns:r="http://schemas.openxmlformats.org/officeDocument/2006/relationships" id="260" r:id="R4b632fb41e164d69"/>
    <p:sldId xmlns:r="http://schemas.openxmlformats.org/officeDocument/2006/relationships" id="261" r:id="Rf7a2ac89adad4c0b"/>
    <p:sldId xmlns:r="http://schemas.openxmlformats.org/officeDocument/2006/relationships" id="262" r:id="Rd07ff1b60209431a"/>
    <p:sldId xmlns:r="http://schemas.openxmlformats.org/officeDocument/2006/relationships" id="263" r:id="R2009e766b44c4cd5"/>
    <p:sldId xmlns:r="http://schemas.openxmlformats.org/officeDocument/2006/relationships" id="264" r:id="R4baf9723cb5e4cfc"/>
    <p:sldId xmlns:r="http://schemas.openxmlformats.org/officeDocument/2006/relationships" id="265" r:id="R81f2d258b0c54591"/>
    <p:sldId xmlns:r="http://schemas.openxmlformats.org/officeDocument/2006/relationships" id="266" r:id="R0e23856af98f4bf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460f79b92494ec6" /><Relationship Type="http://schemas.openxmlformats.org/officeDocument/2006/relationships/slideMaster" Target="/ppt/slideMasters/slideMaster1.xml" Id="Ra578df62452c4862" /><Relationship Type="http://schemas.openxmlformats.org/officeDocument/2006/relationships/notesMaster" Target="/ppt/notesMasters/notesMaster1.xml" Id="R16d6ee104e434e03" /><Relationship Type="http://schemas.openxmlformats.org/officeDocument/2006/relationships/presProps" Target="/ppt/presProps.xml" Id="Rf567b3dd70e44671" /><Relationship Type="http://schemas.openxmlformats.org/officeDocument/2006/relationships/tableStyles" Target="/ppt/tableStyles.xml" Id="R13f98f3dbe014093" /><Relationship Type="http://schemas.openxmlformats.org/officeDocument/2006/relationships/slide" Target="/ppt/slides/slide1.xml" Id="Ra567d161576e4d50" /><Relationship Type="http://schemas.openxmlformats.org/officeDocument/2006/relationships/slide" Target="/ppt/slides/slide2.xml" Id="R2b8b52c8fc1e4297" /><Relationship Type="http://schemas.openxmlformats.org/officeDocument/2006/relationships/slide" Target="/ppt/slides/slide3.xml" Id="R57a5b3a8453c46a6" /><Relationship Type="http://schemas.openxmlformats.org/officeDocument/2006/relationships/slide" Target="/ppt/slides/slide4.xml" Id="R1efd5fd8d3ef4134" /><Relationship Type="http://schemas.openxmlformats.org/officeDocument/2006/relationships/slide" Target="/ppt/slides/slide5.xml" Id="R4b632fb41e164d69" /><Relationship Type="http://schemas.openxmlformats.org/officeDocument/2006/relationships/slide" Target="/ppt/slides/slide6.xml" Id="Rf7a2ac89adad4c0b" /><Relationship Type="http://schemas.openxmlformats.org/officeDocument/2006/relationships/slide" Target="/ppt/slides/slide7.xml" Id="Rd07ff1b60209431a" /><Relationship Type="http://schemas.openxmlformats.org/officeDocument/2006/relationships/slide" Target="/ppt/slides/slide8.xml" Id="R2009e766b44c4cd5" /><Relationship Type="http://schemas.openxmlformats.org/officeDocument/2006/relationships/slide" Target="/ppt/slides/slide9.xml" Id="R4baf9723cb5e4cfc" /><Relationship Type="http://schemas.openxmlformats.org/officeDocument/2006/relationships/slide" Target="/ppt/slides/slide10.xml" Id="R81f2d258b0c54591" /><Relationship Type="http://schemas.openxmlformats.org/officeDocument/2006/relationships/slide" Target="/ppt/slides/slide11.xml" Id="R0e23856af98f4bf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2f9249ec594429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c27be8baeca4164" /><Relationship Type="http://schemas.openxmlformats.org/officeDocument/2006/relationships/notesMaster" Target="/ppt/notesMasters/notesMaster1.xml" Id="Re2927db8df5748b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ce6153b4e464b13" /><Relationship Type="http://schemas.openxmlformats.org/officeDocument/2006/relationships/notesMaster" Target="/ppt/notesMasters/notesMaster1.xml" Id="R31e5ec2cf0f143f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730da8ae2db4680" /><Relationship Type="http://schemas.openxmlformats.org/officeDocument/2006/relationships/notesMaster" Target="/ppt/notesMasters/notesMaster1.xml" Id="R19ad1643fdd14be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cf08331fff64559" /><Relationship Type="http://schemas.openxmlformats.org/officeDocument/2006/relationships/notesMaster" Target="/ppt/notesMasters/notesMaster1.xml" Id="R0ad706fff2f44f2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a1a2dc8db334f85" /><Relationship Type="http://schemas.openxmlformats.org/officeDocument/2006/relationships/notesMaster" Target="/ppt/notesMasters/notesMaster1.xml" Id="R72b6ec7de4fb47f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d07162910a54cc6" /><Relationship Type="http://schemas.openxmlformats.org/officeDocument/2006/relationships/notesMaster" Target="/ppt/notesMasters/notesMaster1.xml" Id="R08d40a5062624c5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022d27b921341df" /><Relationship Type="http://schemas.openxmlformats.org/officeDocument/2006/relationships/notesMaster" Target="/ppt/notesMasters/notesMaster1.xml" Id="Rf74f05d316b34eb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f6b2658c78c42a5" /><Relationship Type="http://schemas.openxmlformats.org/officeDocument/2006/relationships/notesMaster" Target="/ppt/notesMasters/notesMaster1.xml" Id="R39632610a4ca44a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9c9eb9059874a17" /><Relationship Type="http://schemas.openxmlformats.org/officeDocument/2006/relationships/notesMaster" Target="/ppt/notesMasters/notesMaster1.xml" Id="R223631a54bb7437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804ccaddea54e7e" /><Relationship Type="http://schemas.openxmlformats.org/officeDocument/2006/relationships/notesMaster" Target="/ppt/notesMasters/notesMaster1.xml" Id="R13a9bf8756ba4e0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4ff08e72c454cdc" /><Relationship Type="http://schemas.openxmlformats.org/officeDocument/2006/relationships/notesMaster" Target="/ppt/notesMasters/notesMaster1.xml" Id="Rafb5a2213661431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80f05b60ed9495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d0879ea9fd246ed" /><Relationship Type="http://schemas.openxmlformats.org/officeDocument/2006/relationships/slideLayout" Target="/ppt/slideLayouts/slideLayout1.xml" Id="R51709bc99aa049c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1709bc99aa049c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74931cfe254c33" /><Relationship Type="http://schemas.openxmlformats.org/officeDocument/2006/relationships/image" Target="/ppt/media/image.png" Id="R56ea601858a140d3" /><Relationship Type="http://schemas.openxmlformats.org/officeDocument/2006/relationships/notesSlide" Target="/ppt/notesSlides/notesSlide1.xml" Id="Rc645c54be57a422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a99dd8b0c4438f" /><Relationship Type="http://schemas.openxmlformats.org/officeDocument/2006/relationships/notesSlide" Target="/ppt/notesSlides/notesSlide2.xml" Id="R40476d34a34947b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554238749d4ab6" /><Relationship Type="http://schemas.openxmlformats.org/officeDocument/2006/relationships/notesSlide" Target="/ppt/notesSlides/notesSlide3.xml" Id="R296b23c58b9e4ca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9bb70e36524cd0" /><Relationship Type="http://schemas.openxmlformats.org/officeDocument/2006/relationships/notesSlide" Target="/ppt/notesSlides/notesSlide4.xml" Id="R88f79db20c154c2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15d06742174016" /><Relationship Type="http://schemas.openxmlformats.org/officeDocument/2006/relationships/notesSlide" Target="/ppt/notesSlides/notesSlide5.xml" Id="Rc7333bd2fbb7416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aa825550a1466b" /><Relationship Type="http://schemas.openxmlformats.org/officeDocument/2006/relationships/notesSlide" Target="/ppt/notesSlides/notesSlide6.xml" Id="R13638fe0acad4fb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4abbb3bc134e09" /><Relationship Type="http://schemas.openxmlformats.org/officeDocument/2006/relationships/notesSlide" Target="/ppt/notesSlides/notesSlide7.xml" Id="Rdc5a7de47e8c459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342cecc2f9427f" /><Relationship Type="http://schemas.openxmlformats.org/officeDocument/2006/relationships/notesSlide" Target="/ppt/notesSlides/notesSlide8.xml" Id="R4e9b875696bf44a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2d57a0215d4d13" /><Relationship Type="http://schemas.openxmlformats.org/officeDocument/2006/relationships/notesSlide" Target="/ppt/notesSlides/notesSlide9.xml" Id="Reef4f06fdaaa468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05d22a0e114430" /><Relationship Type="http://schemas.openxmlformats.org/officeDocument/2006/relationships/notesSlide" Target="/ppt/notesSlides/notesSlide10.xml" Id="R5ba7ad40e5c94d0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2b250fc0f94d43" /><Relationship Type="http://schemas.openxmlformats.org/officeDocument/2006/relationships/notesSlide" Target="/ppt/notesSlides/notesSlide11.xml" Id="Rae8373966cf4442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0AD170-F402-463C-9B61-1CE184CE6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14F1ED-36C5-44BD-8C3E-0A30DA634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26FECF-6F38-48E7-813E-F3C18B52C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Thumbnail Storyboard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A479E2-2180-486C-8DB6-5CB0A325E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Map a short film launch from first thumbnail test to final cut approval.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637042-B6CA-45C1-932F-FB58BACFD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B95D63-ACB8-40E7-AE5B-D5A3AD9D5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32CDA3-9D50-43A6-B187-3E185D72B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DA8955-E7ED-439F-B078-3451DBFEC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ea601858a140d3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0690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B2D6F2D-7B73-4889-A135-9C37CAF64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B77377-2EEC-41FF-97A0-74A931F50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B9E718-430F-4887-8641-8994B1FD4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1FBA31-999A-475A-A480-78E6E840F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6C49A2-2BCA-4BDD-9767-418AB4F93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thumbnail storyboard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FAF006-0C65-47CE-9E81-676BD3C2D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11C1CF-4DED-4DBD-B4B2-D8C6DAF92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F3FFDB-53FF-4484-A9D0-290DF5F09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826692-4E40-4271-A35E-1F7498B0C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6B2A49-974E-4AD6-BAAB-7134318E5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064210-0C96-4036-B072-4D02BFBA8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4ACB5B-B258-481E-BE58-362FCBFC1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Visual Beats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469497-0EE4-496B-A9E0-C4BD91E92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B09EB0-9DD1-488E-89F9-F57FE019C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9EC033-4103-4A2E-99D6-6B3053788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9B26D9-45B4-4192-9A20-D0A963058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Audience Test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8CD37F-7434-42AC-A28D-7FC1B902D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Test thumbnail options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2A1D0B-9CFE-4EDA-90B1-4135E7BD1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30FCD0-4409-4A5C-933B-DED54D4ED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345C38-572A-4C85-88B4-BCDD54ACD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Cut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7187BC-399D-470A-894E-14927E822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scene order</a:t>
            </a:r>
          </a:p>
        </p:txBody>
      </p:sp>
    </p:spTree>
    <p:extLst>
      <p:ext uri="{BB962C8B-B14F-4D97-AF65-F5344CB8AC3E}">
        <p14:creationId xmlns:p14="http://schemas.microsoft.com/office/powerpoint/2010/main" val="3422997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75EE14-ABB6-4DA6-8750-83669B995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6D7EED-4021-4134-9E2F-4E99E7DF2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5201F0-41F1-45CD-82A0-7FCEBACDA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4BD025-AF9D-4C05-92CD-DC2974C92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4AFD01-72B0-4B1E-B441-76F3C6BEF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storyboarded launch plan for a fictional indie trailer.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09370F-A175-478A-B32C-4B4484D3D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62F117-74E1-429E-907D-50C01DCF1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44838132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637885-5BB2-4565-821F-DC3725A7A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D11FBC-E72B-441E-B089-28FC9D4A0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F5A975-83E0-44F8-B9E8-0FEFE03EA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FCB1D3-5F7A-4B51-BF76-C4DAC14B7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2C3E50-7707-460F-BAA4-6C995D1CF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thumbnail storyboard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768DD0-F57D-41F9-9CA3-517879137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5BE1EF-A3F3-4EF0-809B-484199F99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AD9D1F-AEB2-43A0-B345-BF6CEC520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E5B6F6-3C65-4C58-9969-AF472195E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thumbnail storyboard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8AF772-F5B9-49A4-B103-BFF58D528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B5047F-0091-4BA1-95CB-DF49E57AB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270860-D717-48B2-9179-50F948CCC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3EBA6D-DD2B-47BB-A4C0-E890BC743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54054E-7DDE-4AD6-B6CE-71BC4AC3A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storyboarded launch plan for a fictiona…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25B3C0-82DD-49ED-B1C4-C91872037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967D22-1000-4439-89A8-A0D9767AF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0C4E30-7BB9-4F75-A394-AF2F886C0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D9F6F7-3C46-4250-97CF-DB7B9AC54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7551B8-6DEA-46A5-9145-EE4A88845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&amp; Film: Approve final sequence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A5119F-3841-47E1-8E12-FB824CD21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09011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FFC4D25-4F04-44E6-83C7-8625D9F88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706FFC-EAF5-4171-806D-7722F58A6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96D243-9D0A-4D36-BC86-2FB62A0D0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A7D9C3-1A93-44AB-9990-908EC2EF0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35BDF8-237F-47A6-8397-ADB100BC6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894D12-FDAD-4374-9883-B9FDBDA05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1B963C-B083-43C7-98F4-170BBCE67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52238B-DE89-4BB8-9D47-F11E65D60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0D7585-F126-4C3B-85D0-36908E6AB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D36142-B135-48AF-90B1-60A80B5C0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8FA821-836D-4E63-A1D9-418D19277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8B0B28-1D23-45DE-84A6-4543E5372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937C07-51A7-4D64-B42B-D4E083AA6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19A0E6-9210-4473-BE88-651CA538A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FC63EA-A65B-4840-A538-2C539F6E7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2EB1C2-CF51-4BDD-A778-8D63B8319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A793BD-9EEF-4055-AA2F-05DBDBAD9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Test thumbnail options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7655BA-6BBE-42D5-86A5-03264BB9C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B95E6F-D7D0-48CC-823E-78A84EF79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FD29A0-802F-4D3B-81A7-D08C95715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D2C6E2-6CD3-42C4-909A-A69B9CF94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scene order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3F3B664-B0A6-4179-8F2A-099CD7187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440592D-90B8-435E-9629-738B8D26C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E58CB23-111D-40C0-97F6-FC1F4E7AF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43CC672-F864-4B3B-8C99-DFB2CBCD7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Approve final sequence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8C17D22-8FB5-4859-BF70-38D650186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16733213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01256AE-E4D2-477D-9B38-DCD4728D2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B65F44-ABBB-45B4-B206-34F9F0DFE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BC2C88-2AEE-4BDC-9595-59B6D7C31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DE6E14-0891-4F6A-9EF7-5E74E6157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EDFDFD-C25B-492D-8B7E-F233DA333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thumbnail storyboard: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537F61-DA9C-44EE-BFBD-0B301693D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EC8F6A-A2AB-45A3-9038-020F81193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82B14D-1D9E-4916-AC0D-FF370ACA0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4E69F2-0D7B-4457-BAE2-0DD786CC3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8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Thumbnail ideas feel scattered and hard to compare.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84BB4C-03D2-4062-AA7E-D8F5414DE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BB33ED-A7C0-4092-9C9F-DE8D3021A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trailer flow changes with every review round.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969857-FECF-4020-B4AB-7BFF3CFA0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047C5C-A9F7-43B2-A322-01AE45E89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4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Feedback arrives late, after scenes are already drafted.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1601BE-016E-4B2E-930F-FEFC10D09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D8C088-8308-4B76-8968-94AAB7EBF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F5E48A-A5AB-442E-9B17-87B8C004D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F07212-1160-4047-8B75-AF22C9AD8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0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frame has a clear role in the story arc.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CA3E82-E311-49E9-8F10-AFB59ED5A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194003-FEF2-4FD9-B63B-E1313905C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2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Reviewers can react to the sequence at a glance.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C2320E-63FE-4230-A3D5-ABA29F521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21993E-2B67-4D63-900B-5D9A11613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aligns on one direction before production.</a:t>
            </a:r>
          </a:p>
        </p:txBody>
      </p:sp>
    </p:spTree>
    <p:extLst>
      <p:ext uri="{BB962C8B-B14F-4D97-AF65-F5344CB8AC3E}">
        <p14:creationId xmlns:p14="http://schemas.microsoft.com/office/powerpoint/2010/main" val="64601466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1109B2-0332-4A43-8D87-11CC88581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2EBCDE-0D89-47D1-A9C7-AEF81BA25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9FB490-B9A1-4DE2-9DAC-3A8935223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87047D-24A9-4FCC-873C-9063AD20C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6637BE-60FF-4E52-9E19-39907E2A1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155FFC-14C6-4A7B-9999-2A3748DC4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1A30DC-B3E0-4879-8D99-FE7AC77DF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A9463F-C91D-47D5-BD4D-4178B0990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F52265-7A70-4418-B9DC-B9D680360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CREATIVE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AC6D5E-3F81-4B84-A704-1DF379037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visual path from concept art to a polished trailer sequence.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938788-2E23-4F8B-9BB5-D327B0343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252F0B-3EE7-42E7-BD9C-5EAEBA890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D78749-2811-4453-B857-D771B7F2E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CE671E-5A74-43D6-9DDC-0B9F0920C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704991-0516-4FFB-8DC4-F80625F1A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compare thumbnail ideas before the launch brief.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ED27BD-C932-472C-959B-AAA60E287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4996F7-9460-46EA-B9FA-6859F5E29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A53C53-EB33-4D27-A86F-818A667BF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8169BA-8FA5-4B18-8A19-5B526B1AE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CLIENT REVIEWERS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1DB87E-9A8F-4319-B90C-DBC4AFC79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 easy storyboard to give fast feedback on tone and pacing.</a:t>
            </a:r>
          </a:p>
        </p:txBody>
      </p:sp>
    </p:spTree>
    <p:extLst>
      <p:ext uri="{BB962C8B-B14F-4D97-AF65-F5344CB8AC3E}">
        <p14:creationId xmlns:p14="http://schemas.microsoft.com/office/powerpoint/2010/main" val="97178130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F56E27B-537A-4DB9-A87D-C150FE0B0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34973F-8F33-4081-B327-001D3ACA2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648099-6CA8-4D40-8A11-E2B14A475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97D8AC-1D62-4F74-87F7-3C74E09CB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AF96CC-5FF4-47F8-A4E6-2E6184570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04DAFC-754C-4D0C-B600-50FE6CBEC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20C7E0-1736-4001-8B50-942DA09E7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EB7520-6145-4DFE-B88F-52472F45A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B2F4A8-EF8F-4A07-96AC-C66F02576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2C35B6-D914-48D0-B3F0-A44BF07ED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461BC4-98CB-4557-BC04-2B0C1C1CF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49AE49-3B56-47ED-B004-7127C86E5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B597C5-194A-4EC6-AFD1-AEC9CE554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80EFB3-FAA1-4083-93FA-30BEC0831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63B478-1AC9-4D30-9A1B-CBB6D8694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C40CE1-5F9F-4E4C-8969-D70F98424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1803E6-C43A-4C0B-B3BA-CE008F862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F1723B-CC83-4EFA-A1EB-93114856C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9B2AAD-0B11-48CF-9EDC-D822599A5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643FB3-F4FF-46F6-8ACB-7C35BB2CD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B3560F-F142-4D9F-9007-1E7DB9FF5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68EFF11-0704-4F96-96C0-6A9769608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6344CD-D61C-49F1-8F3E-9AF8CF51A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Test thumbnail options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451068A-9E99-4D92-AD88-ACB3EA116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B585BA6-8D7D-4037-B0FA-4EC3BD761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71C5B7F-77D3-4869-AD3C-1B4BD2193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3449645-086E-4776-9CF9-838F9EADB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D15881E-A26C-4597-860A-289439479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07A6F9B-F889-4955-8B8D-F608E088C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scene order</a:t>
            </a:r>
          </a:p>
        </p:txBody>
      </p:sp>
    </p:spTree>
    <p:extLst>
      <p:ext uri="{BB962C8B-B14F-4D97-AF65-F5344CB8AC3E}">
        <p14:creationId xmlns:p14="http://schemas.microsoft.com/office/powerpoint/2010/main" val="169379531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68D2E4-9E82-4654-84CE-ABD1640EE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FE9A8E-FC7B-4F9C-964B-64E9CA772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F5615C-A084-4D2B-A47C-746F58955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FE5DFF-1238-43E7-B63F-160AE17BE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05BDDF-B437-4C00-97E3-5E7C4B5DA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thumbnail storyboard: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326C81-2EB3-4175-ABFA-E7B40434C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6C6789-99B9-4CB3-BD45-18833F948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707AA4-26B1-4FFC-A05A-3278CFB1B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4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turn rough thumbnail sketches into a trailer plan everyone can review?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01ED69-60C6-4D6F-938C-B95D2CC5A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B35889-601B-4491-B36A-897D86443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3BADDA-9ADD-4010-96FD-E83D3E276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06FEC0-B40A-46D6-BEF1-E32289917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572F94-4822-4A01-BF63-BF7843C8C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63C968-29FD-4889-A26E-1E2CDDEB0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443B45-5226-4261-B1B6-0B2D13F2B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Test thumbnail options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DB14A0-C271-468F-9BE5-FDAB91DA0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83F76F-905C-4E95-B693-411FAFED0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DF7D0E-970D-4199-ADBB-461A68469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Approve final sequence</a:t>
            </a:r>
          </a:p>
        </p:txBody>
      </p:sp>
    </p:spTree>
    <p:extLst>
      <p:ext uri="{BB962C8B-B14F-4D97-AF65-F5344CB8AC3E}">
        <p14:creationId xmlns:p14="http://schemas.microsoft.com/office/powerpoint/2010/main" val="37333672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F028C72-7554-4D03-9691-33D6BDFAE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F9D49E-5317-4C03-BED3-83CBD1562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67ABD8-A62D-4DD1-A14D-29B05AB58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910334-F3D5-424D-B837-AF09B2878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1E6164-A29F-41C7-96CE-978EBD79E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thumbnail storyboard: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E92525-A42A-41A0-B14E-E8CB5A5A3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B11ED9-6F12-40CA-BFF7-DCF468A5B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C1BFEB-1310-4E1A-A696-7A7A20D4E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A365F2-7861-4ED8-870E-96FE03178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0632F0-DA7C-4CF9-A3FD-1E0F8F537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4E8864-9562-4A82-A165-AD4286B97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396FF1-BB33-404F-925F-F59E02818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2DD0B9-2F07-41DB-A07F-2BFF33E5E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586777-BA88-4AC6-9D07-E2DBAD37E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DF44A6-C2BE-4CA8-9DC2-64C3568D1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181E0B-2F93-46F4-9CA9-4E3AE8626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EACB7D-951F-4C71-96BF-74566A5B8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CC5110-F392-48F9-B60A-D2D019CC5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4A969E-F188-479C-A10E-6C64681A3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Test thumbnail options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B26938A-F8DF-4F7A-92FC-15CD9E635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D3CD97-5BBB-4C31-8721-0C97EF665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69CFA6-B801-4AF1-8162-517A17C71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56DAF86-8A7B-4BBC-A7D7-3CA81E3B0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3209F1D-58F9-4DD0-BC4D-90085A3B2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Approve final sequence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F1F016A-6525-4CEB-989A-CD7FB3CE5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2786961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4982CF-60A1-4DCC-B6E5-9A697FA92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633A57-0FCE-4BDC-A8C4-76CC01A2C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2354D3-5241-48DE-BB6C-A7E2491C8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rough frames into a clear story path.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ABA587-0AAD-4A2A-9736-2A3F68132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621C74-1816-450D-90DC-A19766A84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27EB50-AB3C-4A61-BE3D-194F91F63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59769F-0C4F-4B28-9CC2-3C1891E13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98386152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2026-10-01T07:31:31.7650000Z</dcterms:created>
  <dcterms:modified xsi:type="dcterms:W3CDTF">2026-10-01T07:31:31.7650000Z</dcterms:modified>
</coreProperties>
</file>