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564a6917b714adf" /><Relationship Type="http://schemas.openxmlformats.org/officeDocument/2006/relationships/extended-properties" Target="/docProps/app.xml" Id="R7555f39b755a4995" /><Relationship Type="http://schemas.openxmlformats.org/officeDocument/2006/relationships/officeDocument" Target="/ppt/presentation.xml" Id="R3a9a6fe3d115414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b6a2479ec334680"/>
  </p:sldMasterIdLst>
  <p:notesMasterIdLst>
    <p:notesMasterId xmlns:r="http://schemas.openxmlformats.org/officeDocument/2006/relationships" r:id="Rf22e5e83cbd94842"/>
  </p:notesMasterIdLst>
  <p:sldIdLst>
    <p:sldId xmlns:r="http://schemas.openxmlformats.org/officeDocument/2006/relationships" id="256" r:id="Rd364af2231e3486e"/>
    <p:sldId xmlns:r="http://schemas.openxmlformats.org/officeDocument/2006/relationships" id="257" r:id="R6577a90d03cc4820"/>
    <p:sldId xmlns:r="http://schemas.openxmlformats.org/officeDocument/2006/relationships" id="258" r:id="R17fd4ade25944dcd"/>
    <p:sldId xmlns:r="http://schemas.openxmlformats.org/officeDocument/2006/relationships" id="259" r:id="R65b1ef1bc4c14fea"/>
    <p:sldId xmlns:r="http://schemas.openxmlformats.org/officeDocument/2006/relationships" id="260" r:id="R988ab3e1d6a848fe"/>
    <p:sldId xmlns:r="http://schemas.openxmlformats.org/officeDocument/2006/relationships" id="261" r:id="R7d33a7aecc854535"/>
    <p:sldId xmlns:r="http://schemas.openxmlformats.org/officeDocument/2006/relationships" id="262" r:id="Ra6858f2231bb4484"/>
    <p:sldId xmlns:r="http://schemas.openxmlformats.org/officeDocument/2006/relationships" id="263" r:id="R9b478e8cc4f5467f"/>
    <p:sldId xmlns:r="http://schemas.openxmlformats.org/officeDocument/2006/relationships" id="264" r:id="Rf5b9f4011ef24635"/>
    <p:sldId xmlns:r="http://schemas.openxmlformats.org/officeDocument/2006/relationships" id="265" r:id="R2b78276e97324827"/>
    <p:sldId xmlns:r="http://schemas.openxmlformats.org/officeDocument/2006/relationships" id="266" r:id="R46eea3fe4726458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fcf36bc497046ac" /><Relationship Type="http://schemas.openxmlformats.org/officeDocument/2006/relationships/slideMaster" Target="/ppt/slideMasters/slideMaster1.xml" Id="R3b6a2479ec334680" /><Relationship Type="http://schemas.openxmlformats.org/officeDocument/2006/relationships/notesMaster" Target="/ppt/notesMasters/notesMaster1.xml" Id="Rf22e5e83cbd94842" /><Relationship Type="http://schemas.openxmlformats.org/officeDocument/2006/relationships/presProps" Target="/ppt/presProps.xml" Id="R41632634426c43d9" /><Relationship Type="http://schemas.openxmlformats.org/officeDocument/2006/relationships/tableStyles" Target="/ppt/tableStyles.xml" Id="R5358ab00ccca4e4b" /><Relationship Type="http://schemas.openxmlformats.org/officeDocument/2006/relationships/slide" Target="/ppt/slides/slide1.xml" Id="Rd364af2231e3486e" /><Relationship Type="http://schemas.openxmlformats.org/officeDocument/2006/relationships/slide" Target="/ppt/slides/slide2.xml" Id="R6577a90d03cc4820" /><Relationship Type="http://schemas.openxmlformats.org/officeDocument/2006/relationships/slide" Target="/ppt/slides/slide3.xml" Id="R17fd4ade25944dcd" /><Relationship Type="http://schemas.openxmlformats.org/officeDocument/2006/relationships/slide" Target="/ppt/slides/slide4.xml" Id="R65b1ef1bc4c14fea" /><Relationship Type="http://schemas.openxmlformats.org/officeDocument/2006/relationships/slide" Target="/ppt/slides/slide5.xml" Id="R988ab3e1d6a848fe" /><Relationship Type="http://schemas.openxmlformats.org/officeDocument/2006/relationships/slide" Target="/ppt/slides/slide6.xml" Id="R7d33a7aecc854535" /><Relationship Type="http://schemas.openxmlformats.org/officeDocument/2006/relationships/slide" Target="/ppt/slides/slide7.xml" Id="Ra6858f2231bb4484" /><Relationship Type="http://schemas.openxmlformats.org/officeDocument/2006/relationships/slide" Target="/ppt/slides/slide8.xml" Id="R9b478e8cc4f5467f" /><Relationship Type="http://schemas.openxmlformats.org/officeDocument/2006/relationships/slide" Target="/ppt/slides/slide9.xml" Id="Rf5b9f4011ef24635" /><Relationship Type="http://schemas.openxmlformats.org/officeDocument/2006/relationships/slide" Target="/ppt/slides/slide10.xml" Id="R2b78276e97324827" /><Relationship Type="http://schemas.openxmlformats.org/officeDocument/2006/relationships/slide" Target="/ppt/slides/slide11.xml" Id="R46eea3fe472645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32ac85752d84c1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7621f2eb208432d" /><Relationship Type="http://schemas.openxmlformats.org/officeDocument/2006/relationships/notesMaster" Target="/ppt/notesMasters/notesMaster1.xml" Id="Ra02edda52ea14eb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ecf3512bad47cc" /><Relationship Type="http://schemas.openxmlformats.org/officeDocument/2006/relationships/notesMaster" Target="/ppt/notesMasters/notesMaster1.xml" Id="Raf63bac34fbf4f2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2cacc86c989407c" /><Relationship Type="http://schemas.openxmlformats.org/officeDocument/2006/relationships/notesMaster" Target="/ppt/notesMasters/notesMaster1.xml" Id="R2f6158e6e7004b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adad5394a804b74" /><Relationship Type="http://schemas.openxmlformats.org/officeDocument/2006/relationships/notesMaster" Target="/ppt/notesMasters/notesMaster1.xml" Id="Rb48e9f71f20746e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9ea6a1d81ec42bf" /><Relationship Type="http://schemas.openxmlformats.org/officeDocument/2006/relationships/notesMaster" Target="/ppt/notesMasters/notesMaster1.xml" Id="R5f63ed3702bd4ca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1c546be9c5e49c8" /><Relationship Type="http://schemas.openxmlformats.org/officeDocument/2006/relationships/notesMaster" Target="/ppt/notesMasters/notesMaster1.xml" Id="R3ce116e250f44ec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3155419287446b3" /><Relationship Type="http://schemas.openxmlformats.org/officeDocument/2006/relationships/notesMaster" Target="/ppt/notesMasters/notesMaster1.xml" Id="Rf33ff1c89af84e7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567062fa91c429f" /><Relationship Type="http://schemas.openxmlformats.org/officeDocument/2006/relationships/notesMaster" Target="/ppt/notesMasters/notesMaster1.xml" Id="Rfa0ce0633d24439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4694e00cc13421c" /><Relationship Type="http://schemas.openxmlformats.org/officeDocument/2006/relationships/notesMaster" Target="/ppt/notesMasters/notesMaster1.xml" Id="R88e6c3f2bcf1461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da07a6d8ed64235" /><Relationship Type="http://schemas.openxmlformats.org/officeDocument/2006/relationships/notesMaster" Target="/ppt/notesMasters/notesMaster1.xml" Id="Reed97ab6daf2407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4d56ad93e6e445f" /><Relationship Type="http://schemas.openxmlformats.org/officeDocument/2006/relationships/notesMaster" Target="/ppt/notesMasters/notesMaster1.xml" Id="Rfbee6a2f84294f0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704849a2dd453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c095e74c97d461e" /><Relationship Type="http://schemas.openxmlformats.org/officeDocument/2006/relationships/slideLayout" Target="/ppt/slideLayouts/slideLayout1.xml" Id="R3952079acdc845c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952079acdc845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3b4fb7f50047df" /><Relationship Type="http://schemas.openxmlformats.org/officeDocument/2006/relationships/image" Target="/ppt/media/image.png" Id="R3107cb14f3224c8a" /><Relationship Type="http://schemas.openxmlformats.org/officeDocument/2006/relationships/notesSlide" Target="/ppt/notesSlides/notesSlide1.xml" Id="R51f507fce3c2412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09b1c8ed864259" /><Relationship Type="http://schemas.openxmlformats.org/officeDocument/2006/relationships/notesSlide" Target="/ppt/notesSlides/notesSlide2.xml" Id="R7248beade681441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65251372e44ad6" /><Relationship Type="http://schemas.openxmlformats.org/officeDocument/2006/relationships/notesSlide" Target="/ppt/notesSlides/notesSlide3.xml" Id="R55945bfc37384e4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cdd6503eee49e7" /><Relationship Type="http://schemas.openxmlformats.org/officeDocument/2006/relationships/notesSlide" Target="/ppt/notesSlides/notesSlide4.xml" Id="R8a3a32f6268848f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63267dd91c4e0c" /><Relationship Type="http://schemas.openxmlformats.org/officeDocument/2006/relationships/notesSlide" Target="/ppt/notesSlides/notesSlide5.xml" Id="R31ec3de0a58741c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5d216ee5974efc" /><Relationship Type="http://schemas.openxmlformats.org/officeDocument/2006/relationships/notesSlide" Target="/ppt/notesSlides/notesSlide6.xml" Id="R2a529e2142a245f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abf3ffdd414aed" /><Relationship Type="http://schemas.openxmlformats.org/officeDocument/2006/relationships/notesSlide" Target="/ppt/notesSlides/notesSlide7.xml" Id="Rba1fce598a434f1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b6aa1bb2c94eee" /><Relationship Type="http://schemas.openxmlformats.org/officeDocument/2006/relationships/notesSlide" Target="/ppt/notesSlides/notesSlide8.xml" Id="Rf0acc21628cc4f9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3fd1ea43be4a97" /><Relationship Type="http://schemas.openxmlformats.org/officeDocument/2006/relationships/notesSlide" Target="/ppt/notesSlides/notesSlide9.xml" Id="R784fd2a097dd49b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e8a1702e344f9e" /><Relationship Type="http://schemas.openxmlformats.org/officeDocument/2006/relationships/notesSlide" Target="/ppt/notesSlides/notesSlide10.xml" Id="R3d9c8b8ae0c7404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2b5af4516d4f87" /><Relationship Type="http://schemas.openxmlformats.org/officeDocument/2006/relationships/notesSlide" Target="/ppt/notesSlides/notesSlide11.xml" Id="R2fc7cacc3ab940c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AF8419-7899-4A81-A105-3BBF23B0F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D9CDD0-5CC7-4A46-9C44-16B4E3121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9173D3-748A-470E-9870-567FC66BA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TikTok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BAE784-0AE2-4C6E-9CDA-0B8C56CD6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skincare brand maps a month of TikTok posts to launch a new serum.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56E6CD-A61B-4184-9E2D-F356C05F6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41A4CA-767D-4DF9-AA72-1E766852A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572771-A5DA-4E73-A7E4-922CB1368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C7B2E5-643F-43A9-BDBF-BADF793A0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07cb14f3224c8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79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82C139-55D4-410B-9F04-821D02317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F73CCC-E181-4AF3-90DB-F8E857135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C827DD-3451-4BAE-886D-5266126D9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98BF50-6D51-4343-9E65-F9CD424F0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F231AF-1B66-4769-8AA9-0B4451D4C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tiktok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D0CEAC-DDEB-4FA6-B69E-8A3E5522B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9270FC-048D-434D-9221-BFE54629F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155B37-1248-479E-9A31-7092B97B8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3AD29A-574D-4E33-A7E4-A986E614A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A01961-0BD4-4E9F-82BA-D8B359F1C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C5EEAA-85E4-468B-A060-2D42A01C0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F57D13-7FCF-4B90-B2F7-B99D55AA2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191E08-FA78-4032-9165-E98ED46C1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content pillars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E99DC9-C64D-404A-A16F-B6E1F0D48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61BE5D-E60F-4CDD-9927-718512BD2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185D78-278B-404B-9521-9DE9BE539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Weekly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8CB006-4BD9-4793-BD5C-F870D3E66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D6F5D0-865B-4FC1-A4F9-D1FCADC66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B54D9A-3507-44F9-89C8-8EFC649C2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79185E-EE49-40F3-99E2-B8BF3088F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9D8E4E-268D-4BC2-8923-073987F4A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</p:spTree>
    <p:extLst>
      <p:ext uri="{BB962C8B-B14F-4D97-AF65-F5344CB8AC3E}">
        <p14:creationId xmlns:p14="http://schemas.microsoft.com/office/powerpoint/2010/main" val="95577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CD1767-02D4-4630-A200-EE9F721C3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715D02-D958-41EA-823C-6661E463E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335C9B-7BC1-4A08-BF08-40F492D67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7B820B-1983-4BAB-ADCE-08AD98FB5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D73D85-40A2-4DC0-B911-C67756E0B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weekly TikTok posts around one product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855C0A-8F80-4463-88ED-2FAAC287E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B693EB-4509-4CE3-B402-D4472223C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362431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BD7F26-684E-4213-B461-D6D81B0FD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7FB025-00E6-4A4A-ABFB-7EF622A11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A702B9-CA5F-476B-A07A-A7C113F94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C5E8F7-57A8-40DF-85E9-8432F6864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596620-B758-476D-BE3E-678DB8EEF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tiktok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24DE65-00B4-4FC7-8FA0-341476F55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A02D85-C9F4-4482-9689-45B4CC954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C231CA-B32D-45EC-812D-BE184519C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B9286B-0A87-41C4-AFEF-6D65DEA36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tiktok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F3EE14-58F2-4EAE-888C-2212FF16D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5A8EEF-14FD-4C6F-8155-4F5C314F4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1548A7-9979-4649-8228-F5F3A7B7D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600C23-EEF9-4BC2-99C0-F9051E6EC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9ABA97-79C1-4383-BBFA-04B38EC30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TikTok posts around one produ…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8B0E78-81C4-4D32-9689-B9A845799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9A3F92-F326-4716-A2C3-3A047CF94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EF6690-21CD-4574-B117-2AB245525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415B3F-06A7-4B3C-BB74-F6FB89D13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54FAF7-7B59-445B-A65B-FF559D469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A7C318-86DC-4843-B51E-42AC144AE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562297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9B55DE6-C924-405B-98E3-74F5A84E0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DEBD52-DF52-4A6B-B72E-E8DAFA632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69C408-8B06-459D-A640-4F987B214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47905B-EE65-436B-B506-8DC9EE045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E72178-83D9-48F4-9364-3176B790F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3EB077-1754-4AF4-815F-02AA050E3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1206EE-15FF-4606-ABC7-130CDA9D9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3F04A8-A8CE-494A-A6DC-51325B88B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7058BE-C2DB-4B89-A8C2-5E19C9D5D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172D34-9B14-4BA9-9BFA-0331D0D4E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983E70-3586-4867-A55D-5F9142157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08885D-00A1-4677-BC66-D87D1E3AF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9DB4B4-D0FA-4A23-BE47-09093F2AA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content pillars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D1E327-2F33-47D3-AE84-C5A1020AD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EFF04A-C01B-4F55-A9A2-3943FECD5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908BF1-2B14-4C46-BDE8-BA7BA873B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D0B597-24B9-4BCA-B557-73D7F9D74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E1B61C-8121-44B7-B43B-EC7F8EBB5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D7D7B7-14AD-48FB-8AA0-18986C949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DA961D-3D33-4A70-810E-95ECBE541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DFFA3A-E40E-4B94-8F2C-587086BE0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A498C5-267F-418F-8FDC-0DA4AA77B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908AF4-3566-4292-960F-3701818DD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DC2C6F-5596-402F-911A-0B04A885F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5D3C6C-0CEA-4514-952C-0070EB786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366180-E394-4137-A074-E109E4803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5146881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CCA674-3E83-42BB-BFD0-BCE5165D4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F11194-356A-4A75-AEDC-2FB771E88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A0219D-EFBE-4545-BD86-859DDA150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434BA4-8535-487B-BE6C-472B5557C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783853-6C75-42F2-B411-9AE1981A5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tiktok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C456F7-7A33-411F-858F-32E745A72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3204F6-5613-418F-8806-9EA7209AF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D0218F-1973-4C74-96F5-00BAFF900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709AC3-300A-49FD-9594-04E728A59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are scattered across chats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174222-609A-4E01-B5B6-A282E2E2B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810518-C9D3-47FC-BF4F-C4119B5D2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Posting dates change at the last minute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8D5985-EFBD-4A30-9C27-806BE52E3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54CEB7-BBA3-4FA5-B5B3-C5C2060A5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Videos feel disconnected from the launch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41A431-9A8A-4175-95C1-738262FB0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97A7F9-87AA-4C82-A736-B7E011BB8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0642F2-4551-4633-993D-4AEF5EB3E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E60F5F-6E0E-4F05-AB5A-FAFFC2563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4DF83A-F354-4756-A1CD-140A1B9D4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2E35F3-CE54-4687-9B1B-85A134FBD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knows what to film next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D3ABFD-F23D-4A93-99E4-45263A20E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6DD52C-FE52-4D61-9D7F-82C2CB886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Posts build a steady product narrative</a:t>
            </a:r>
          </a:p>
        </p:txBody>
      </p:sp>
    </p:spTree>
    <p:extLst>
      <p:ext uri="{BB962C8B-B14F-4D97-AF65-F5344CB8AC3E}">
        <p14:creationId xmlns:p14="http://schemas.microsoft.com/office/powerpoint/2010/main" val="15247025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BC266F-C5FD-4954-A8C1-5ED172246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86628A-CED6-4D36-A77E-DC0832886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E320FC-57B5-453B-807D-7DBBDC6CD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343F0B-67C7-49B9-8AB5-8166C6F67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9FB808-0F7A-4E9D-BAC8-357BBE308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5FDBAA-DE9D-4DFB-BAE5-974712422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9251DF-4478-43FE-ADC4-48DEB6FF2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A3EDAE-CCF9-47B7-99C8-FC9FE9BF7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1C4DBC-FD8E-48E7-B592-1D7264B5C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6CDF24-643C-4C24-8C99-1B52F5CBB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posting plan that keeps the team aligned.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F8888E-6CEC-4D87-BE7D-E669DD2BE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AB7107-CFDD-4E02-B6B1-E1A609047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FBE47C-D1B2-402B-B029-ADA2724C6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D57976-9F04-49C7-89C6-223A19C85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OWNER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D6F6CF-5DC3-473B-977C-398DE6410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each video to support the serum launch story.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43715E-2BA3-4220-917A-EF5CDF0F9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5509D3-002B-41AD-9453-7726A906A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80C18F-3DE6-403C-B1B9-B9442F21D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697680-60E7-42EC-BB1C-1F5422716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DBEE6D-BF18-4AB3-93BC-55B0968D6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quick prompts and deadlines for filming.</a:t>
            </a:r>
          </a:p>
        </p:txBody>
      </p:sp>
    </p:spTree>
    <p:extLst>
      <p:ext uri="{BB962C8B-B14F-4D97-AF65-F5344CB8AC3E}">
        <p14:creationId xmlns:p14="http://schemas.microsoft.com/office/powerpoint/2010/main" val="12843288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D9A0118-401C-4530-82F1-D670F7F44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173295-3D55-4B80-99F1-E4034315D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1A76BF-5A9F-4B3D-A625-CA88F4858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4605DB-862C-47C6-80B7-16DEF4A85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AE6491-7048-4043-9D0E-A7D80A4C2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672638-E574-4061-A603-F1534BAB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B3CC69-ED28-4B7B-A342-2B4ECD075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C09552-FE68-4C60-B4E2-EEAA26FE4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496EC7-7317-4A6F-B74E-73312EB31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154577-39F4-454F-88B7-B51CD2648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0C664D-2E02-4CA5-9D45-56C0DAEBF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E25EFD-FC1F-4BD8-9537-6B9E4A634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28EC4D-6DC3-433E-AA80-FEEF6317E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210467-2948-4CD1-BA7F-D47A5478D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892745-15A0-4EB2-B695-40CE5F70A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35C188-F7D7-4082-AE47-E08D697B7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90E189-E291-4561-B387-2F356B708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content pillars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C958A9-6C7F-465E-BA4A-7386632DA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F62865-A641-43F6-9A32-DCD000830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4FBBF3-B6E2-43DF-BF90-0017A0B7A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4096C3-BC01-4DE6-8F0C-1955167F3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FEC4DC-CB6C-40F1-BD7E-F420A8E53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692774-8D0E-4819-8F53-9227CB13B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EA7E5E-E55B-4C76-8017-9BBA20902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226B64-5FFF-4E19-927D-8FD4DB399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5A33EFA-A3EF-440E-857E-54616DDDF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3122413-8BA5-440E-A750-989740EB7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6E3AF45-425C-4557-B6B7-D1290D713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29ED431-69E2-4D39-864C-BCE492874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</p:spTree>
    <p:extLst>
      <p:ext uri="{BB962C8B-B14F-4D97-AF65-F5344CB8AC3E}">
        <p14:creationId xmlns:p14="http://schemas.microsoft.com/office/powerpoint/2010/main" val="13878675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F6A0EF-CD52-4442-820A-0CDFBBA99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36E20C-A43C-445E-87A2-0C18C845E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8AB8D4-026D-4E41-ACD4-B920EDB91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E5D436-26C0-45A1-AB32-7ED59E828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FB7372-600F-4BF5-B3C3-3BBFE0ED1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tiktok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4E9F54-6763-4B25-A85E-8EE9A8D85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1D6877-8EF5-4690-B2DB-42647BA6F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0ACB57-C9DF-4A31-AB96-CF0164361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one serum launch into a clear month of TikTok posts?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0B1E8F-5DE4-41C7-83AC-2A718E740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B78620-BCBE-4F55-8ADA-C305F2462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B15344-8013-4ED7-BF2D-6865D8547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7A5CEB-891A-4311-A848-E170337F5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content pillars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3C507F-9816-4C7A-97CF-D70752329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920580-D916-46FA-8464-819934950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6D8959-211D-48C2-9B83-AE558CB94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64CB97-9208-4E96-B5A4-1DDFFB7A0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CA12A3-7354-4ED7-A34A-6CA277D21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E9EFFB-6F4C-4613-AB1B-5BD7459B5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74478909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A3BD73D-7540-4909-9904-0BACC4FA5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89BD94-5902-4CD6-AD39-92692A6B0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A2AA97-E8F9-4898-9EF7-888E2173E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EB2ABB-0FBF-4679-AF91-7BE44486A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DDC99A-59EF-49FB-8B12-2CCC3AFE3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tiktok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52D5C1-0DEF-4627-8523-AE6940A19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E3C931-984E-4FE4-8BBA-CFCF13834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6D29FA-23F4-4CE2-A330-80A76D7C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FBD4E3-4053-49DF-865B-F216634BC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F4D9A2-47DD-44BD-B0A9-4F01E0819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FC8F2B-64A5-4D9A-8BAF-C4840708D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9C2681-5AF5-46A3-9D86-C9BCCB36C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230C77-391D-401A-91B4-5B1461078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2BE1D4-BECF-4E29-884F-93C776B19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content pillars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BCBA7D-E1DB-4737-8FFE-99A4F3069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E644B4-1CBE-485D-9923-B89A67154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A2C2E1-71B4-41F3-836D-7F1A4C37D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F2C356-E30A-4E1E-B883-AB69A1E2D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FFF237-FAF4-4971-A400-2D4E5E449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FD0BD2-72A8-4239-8B19-445B93F9F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8A807E-A7EC-4929-B20C-44BD95967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46EE11-A390-463A-B1CB-44621E2A5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129AB8-E327-49DF-A724-D570E3B91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1BCD48-BF19-442B-B8B3-8BFA3534A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F6DE91B-A375-47A3-BA57-B0519A5BA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067618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903910-AE9C-4E8F-9728-4C8B3543B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953206-6E28-42CB-B35B-BE53B4A0B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509CEA-5F11-4C0C-B937-8051300C7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post on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A5978B-BAA7-4C97-A4B8-A20439A7B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D04E54-1E9E-4932-8F61-227840C30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D7C1A3-EFF5-418F-80FA-610D82691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08C05F-CDDE-4831-877E-48E214494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39510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2026-10-01T09:09:34.0610000Z</dcterms:created>
  <dcterms:modified xsi:type="dcterms:W3CDTF">2026-10-01T09:09:34.0610000Z</dcterms:modified>
</coreProperties>
</file>