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dbf1295dd5644f4" /><Relationship Type="http://schemas.openxmlformats.org/officeDocument/2006/relationships/extended-properties" Target="/docProps/app.xml" Id="R3fc03f84be444547" /><Relationship Type="http://schemas.openxmlformats.org/officeDocument/2006/relationships/officeDocument" Target="/ppt/presentation.xml" Id="Raaaca12e29ee426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651a5cd37fd4331"/>
  </p:sldMasterIdLst>
  <p:notesMasterIdLst>
    <p:notesMasterId xmlns:r="http://schemas.openxmlformats.org/officeDocument/2006/relationships" r:id="Rdff49f6009e04779"/>
  </p:notesMasterIdLst>
  <p:sldIdLst>
    <p:sldId xmlns:r="http://schemas.openxmlformats.org/officeDocument/2006/relationships" id="256" r:id="Re29b07838ef8450b"/>
    <p:sldId xmlns:r="http://schemas.openxmlformats.org/officeDocument/2006/relationships" id="257" r:id="Rb93d54690e954880"/>
    <p:sldId xmlns:r="http://schemas.openxmlformats.org/officeDocument/2006/relationships" id="258" r:id="Rc58ddf6ca5094e21"/>
    <p:sldId xmlns:r="http://schemas.openxmlformats.org/officeDocument/2006/relationships" id="259" r:id="R59049b914f084060"/>
    <p:sldId xmlns:r="http://schemas.openxmlformats.org/officeDocument/2006/relationships" id="260" r:id="R12eea1e3d91f42e8"/>
    <p:sldId xmlns:r="http://schemas.openxmlformats.org/officeDocument/2006/relationships" id="261" r:id="R5135ede0ba554565"/>
    <p:sldId xmlns:r="http://schemas.openxmlformats.org/officeDocument/2006/relationships" id="262" r:id="Raf656de6756d43d9"/>
    <p:sldId xmlns:r="http://schemas.openxmlformats.org/officeDocument/2006/relationships" id="263" r:id="Ra379a0fbe2064d34"/>
    <p:sldId xmlns:r="http://schemas.openxmlformats.org/officeDocument/2006/relationships" id="264" r:id="Rfea77f160f42467b"/>
    <p:sldId xmlns:r="http://schemas.openxmlformats.org/officeDocument/2006/relationships" id="265" r:id="R8aa9e24e834f4a7e"/>
    <p:sldId xmlns:r="http://schemas.openxmlformats.org/officeDocument/2006/relationships" id="266" r:id="R83ba27a845534b8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ceac38d7a924841" /><Relationship Type="http://schemas.openxmlformats.org/officeDocument/2006/relationships/slideMaster" Target="/ppt/slideMasters/slideMaster1.xml" Id="R2651a5cd37fd4331" /><Relationship Type="http://schemas.openxmlformats.org/officeDocument/2006/relationships/notesMaster" Target="/ppt/notesMasters/notesMaster1.xml" Id="Rdff49f6009e04779" /><Relationship Type="http://schemas.openxmlformats.org/officeDocument/2006/relationships/presProps" Target="/ppt/presProps.xml" Id="Rafc5587616b14ce0" /><Relationship Type="http://schemas.openxmlformats.org/officeDocument/2006/relationships/tableStyles" Target="/ppt/tableStyles.xml" Id="R2b5f750e2d3f4897" /><Relationship Type="http://schemas.openxmlformats.org/officeDocument/2006/relationships/slide" Target="/ppt/slides/slide1.xml" Id="Re29b07838ef8450b" /><Relationship Type="http://schemas.openxmlformats.org/officeDocument/2006/relationships/slide" Target="/ppt/slides/slide2.xml" Id="Rb93d54690e954880" /><Relationship Type="http://schemas.openxmlformats.org/officeDocument/2006/relationships/slide" Target="/ppt/slides/slide3.xml" Id="Rc58ddf6ca5094e21" /><Relationship Type="http://schemas.openxmlformats.org/officeDocument/2006/relationships/slide" Target="/ppt/slides/slide4.xml" Id="R59049b914f084060" /><Relationship Type="http://schemas.openxmlformats.org/officeDocument/2006/relationships/slide" Target="/ppt/slides/slide5.xml" Id="R12eea1e3d91f42e8" /><Relationship Type="http://schemas.openxmlformats.org/officeDocument/2006/relationships/slide" Target="/ppt/slides/slide6.xml" Id="R5135ede0ba554565" /><Relationship Type="http://schemas.openxmlformats.org/officeDocument/2006/relationships/slide" Target="/ppt/slides/slide7.xml" Id="Raf656de6756d43d9" /><Relationship Type="http://schemas.openxmlformats.org/officeDocument/2006/relationships/slide" Target="/ppt/slides/slide8.xml" Id="Ra379a0fbe2064d34" /><Relationship Type="http://schemas.openxmlformats.org/officeDocument/2006/relationships/slide" Target="/ppt/slides/slide9.xml" Id="Rfea77f160f42467b" /><Relationship Type="http://schemas.openxmlformats.org/officeDocument/2006/relationships/slide" Target="/ppt/slides/slide10.xml" Id="R8aa9e24e834f4a7e" /><Relationship Type="http://schemas.openxmlformats.org/officeDocument/2006/relationships/slide" Target="/ppt/slides/slide11.xml" Id="R83ba27a845534b8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0b693190c3e44b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67e4bc4cb734cfe" /><Relationship Type="http://schemas.openxmlformats.org/officeDocument/2006/relationships/notesMaster" Target="/ppt/notesMasters/notesMaster1.xml" Id="Rd9066023a5ff4c0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a3eda1e6e1454854" /><Relationship Type="http://schemas.openxmlformats.org/officeDocument/2006/relationships/notesMaster" Target="/ppt/notesMasters/notesMaster1.xml" Id="Reb6047b87f9344b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8a839585cc34f51" /><Relationship Type="http://schemas.openxmlformats.org/officeDocument/2006/relationships/notesMaster" Target="/ppt/notesMasters/notesMaster1.xml" Id="Rec90a3f89c9943b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657df5e733f489c" /><Relationship Type="http://schemas.openxmlformats.org/officeDocument/2006/relationships/notesMaster" Target="/ppt/notesMasters/notesMaster1.xml" Id="Rd4d2263ca185429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95a7dd75ccf4912" /><Relationship Type="http://schemas.openxmlformats.org/officeDocument/2006/relationships/notesMaster" Target="/ppt/notesMasters/notesMaster1.xml" Id="Rb29262bef8da47d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e4d30b0f85f4904" /><Relationship Type="http://schemas.openxmlformats.org/officeDocument/2006/relationships/notesMaster" Target="/ppt/notesMasters/notesMaster1.xml" Id="Re64ba3f7fdde427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30822d4400c4291" /><Relationship Type="http://schemas.openxmlformats.org/officeDocument/2006/relationships/notesMaster" Target="/ppt/notesMasters/notesMaster1.xml" Id="R4d6a3923a2a6451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a600b6bf13f4a2a" /><Relationship Type="http://schemas.openxmlformats.org/officeDocument/2006/relationships/notesMaster" Target="/ppt/notesMasters/notesMaster1.xml" Id="R6b5c1fecf1d64d4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2b872c6641f4435" /><Relationship Type="http://schemas.openxmlformats.org/officeDocument/2006/relationships/notesMaster" Target="/ppt/notesMasters/notesMaster1.xml" Id="Rf1a927997652410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6d7fedd8eb244de" /><Relationship Type="http://schemas.openxmlformats.org/officeDocument/2006/relationships/notesMaster" Target="/ppt/notesMasters/notesMaster1.xml" Id="R9cb33d2726854ea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d501409b2524956" /><Relationship Type="http://schemas.openxmlformats.org/officeDocument/2006/relationships/notesMaster" Target="/ppt/notesMasters/notesMaster1.xml" Id="Rd8871babbfc5452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f1ade3448434ea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c741b120f334cd3" /><Relationship Type="http://schemas.openxmlformats.org/officeDocument/2006/relationships/slideLayout" Target="/ppt/slideLayouts/slideLayout1.xml" Id="Rb39a16cf8b4044d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39a16cf8b4044d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d575b8f09b4339" /><Relationship Type="http://schemas.openxmlformats.org/officeDocument/2006/relationships/image" Target="/ppt/media/image.png" Id="R4b99228894a34ddd" /><Relationship Type="http://schemas.openxmlformats.org/officeDocument/2006/relationships/notesSlide" Target="/ppt/notesSlides/notesSlide1.xml" Id="R879d9b2e33e9476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26902378d94482" /><Relationship Type="http://schemas.openxmlformats.org/officeDocument/2006/relationships/notesSlide" Target="/ppt/notesSlides/notesSlide2.xml" Id="R2001ea97be4c4c1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94a72b862e4658" /><Relationship Type="http://schemas.openxmlformats.org/officeDocument/2006/relationships/notesSlide" Target="/ppt/notesSlides/notesSlide3.xml" Id="Re4c5e428cfcf49b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cfaa117c874535" /><Relationship Type="http://schemas.openxmlformats.org/officeDocument/2006/relationships/notesSlide" Target="/ppt/notesSlides/notesSlide4.xml" Id="R874ac8ad7136489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4894914bbc44cd" /><Relationship Type="http://schemas.openxmlformats.org/officeDocument/2006/relationships/notesSlide" Target="/ppt/notesSlides/notesSlide5.xml" Id="Rbac5d1fd3c044ab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9d1201f5c114475" /><Relationship Type="http://schemas.openxmlformats.org/officeDocument/2006/relationships/notesSlide" Target="/ppt/notesSlides/notesSlide6.xml" Id="R2fdce712301a43d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a1c1ea2d2640d5" /><Relationship Type="http://schemas.openxmlformats.org/officeDocument/2006/relationships/notesSlide" Target="/ppt/notesSlides/notesSlide7.xml" Id="R69f6b5ae52c0432f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8f616d08ad499a" /><Relationship Type="http://schemas.openxmlformats.org/officeDocument/2006/relationships/notesSlide" Target="/ppt/notesSlides/notesSlide8.xml" Id="Re820b399ee8145d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8e742c68604a27" /><Relationship Type="http://schemas.openxmlformats.org/officeDocument/2006/relationships/notesSlide" Target="/ppt/notesSlides/notesSlide9.xml" Id="R13cb4800c79e42a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34630bf1b740d1" /><Relationship Type="http://schemas.openxmlformats.org/officeDocument/2006/relationships/notesSlide" Target="/ppt/notesSlides/notesSlide10.xml" Id="R249aa76622584ae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35f1b6e7804980" /><Relationship Type="http://schemas.openxmlformats.org/officeDocument/2006/relationships/notesSlide" Target="/ppt/notesSlides/notesSlide11.xml" Id="R163e51a2772b479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BA9995-6E43-48FB-9E34-8680702C4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3421EA-5D80-428A-8535-DACDA7D89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360599-8C17-49DB-9CB8-DD3523535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TikTok Content Plan PowerPoint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E900A4-710D-4B75-9CFF-B1AFAF73B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coffee shop plans a week of TikTok posts to showcase drinks, staff, and daily moments.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96E435-1940-4B4D-BDF2-212F641CD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79AA41-FD57-4FBC-A28B-2C64F80FB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A3BD85-85CD-4CD7-822C-CB20894E0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65D33B-201D-48AC-B3E7-714D098805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99228894a34ddd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15575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6EE20A-BB9C-4647-8BA1-B5992D618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C5E63E-D0BA-45E4-8BFB-1985F404E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DA5426-D653-4DFA-937E-CDB6C457F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BA6FD25-1CF9-4279-96CE-25617B6A4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52EA50-B5ED-4841-B239-B9EE0DBAB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clear story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54D376-D25D-4A7C-86D7-67996BF93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334973-A15B-4D46-9D7B-E72AA26EC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8B5BB3-1F13-49A5-8DCF-CE38D80AE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Weekly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395AB9-DCDA-47C6-B974-CA9D57E48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8A7194-7FAA-422A-876C-DFA660EAB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1AF979-5FE7-41A8-85B7-7F9D13B1B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7B4357-8A5C-4B52-B19F-77339E680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Ideas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556A58-FFAC-401B-A2FE-5F1227848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Film morning prep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7E49B6-6186-4FB0-9AB5-CF8C2B9F8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E4CFBF-E141-49F9-872F-6785162CE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D9BE5E-3B47-4057-A8E6-469953A0B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Production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5873BA-587F-4071-AF99-738B29C0E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Capture customer reactions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24AEA5-1CFD-4D71-A5EA-4C8163B4E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BAB390-303C-4801-8057-604D4754BC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2D8D3A-A091-467F-842D-157B4A1DA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5E567D-C2A0-4F63-A1CA-ED08D7E27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Edit with captions</a:t>
            </a:r>
          </a:p>
        </p:txBody>
      </p:sp>
    </p:spTree>
    <p:extLst>
      <p:ext uri="{BB962C8B-B14F-4D97-AF65-F5344CB8AC3E}">
        <p14:creationId xmlns:p14="http://schemas.microsoft.com/office/powerpoint/2010/main" val="162626828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1BBEC6-CA29-401F-A777-F032589C3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26F437-C569-43A1-A2E8-595B96F73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252094-B560-45CF-B00F-C1E2C6B0A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0BAC67-435F-4153-84C7-E6A5AE563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DE058E-7DFF-4246-BBB0-F1146E10B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daily café moments into short, repeatable video ideas.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10CAE4-79B5-42FE-9258-15CA41324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7EF642-0BA8-43B4-B20D-124C66AD7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87649372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A69CB19-321E-42CF-B515-33B57753C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DEDC45-FB58-49B0-ACD8-1D82495C6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FD54DB-6528-4142-837A-5E73F5DA3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117F40-B988-43B2-BA00-DA91FE568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5101922-105F-44C1-8F15-3E118FD12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signals that set the direction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7AE4DA-42E3-4F2F-8473-E12D872CC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123C0C-189B-4CC9-94BB-599DC5BF6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72%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37CB52-AFDF-431C-A38F-6C0045403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SIGNAL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137FB9-7C45-4ECD-A062-CD71F6B96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0E5745-94D7-4522-AEC2-137F26D8E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73E88E-58D7-453A-8215-0E6FF25F0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7C13BE-7198-46C7-BDF6-0FF88A29A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3.4×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02FCC0-88A3-437E-AD68-CCD21EBEC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MOMENTUM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4B5D2D-321B-45D3-B83D-8DCF2937C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Film morning prep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DF71D0-6D50-4B57-9391-40BAEBA53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4933FE-AEDA-4422-B6B6-3027303DD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CACFA2-B8A6-47C6-80A5-936F90237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28d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E03FF2-BE2B-47E7-895F-D677ACF5C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TIME HORIZON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9D9BDA-5D35-424D-82A9-902BABF3D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Capture customer reactions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9ACE73-6C6E-4EBE-B4A4-4A5434F7D1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705173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6BCAC95-BA7D-4B9C-8FC8-7BD58C694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BA7B4B-415A-459A-9F76-B4404D523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2C0BA68-8A77-4759-9A07-11B226D01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65BB21-B920-46E3-B723-7B46782AE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7BD469-DE16-4C17-ACDE-1EE1A15C9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working rhythm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FB6148-A4C2-4E21-A729-773DEB60B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16DE8AD-DEE8-44D8-A064-16045D391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33413E-037E-47EB-A30E-AF9CAA089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3866BD-F6E5-48BC-B7FE-2CCBF6588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F9D35E-3402-48B7-B5D1-D76FBFBBE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8D64F2-BF98-4405-AD46-E62E3749F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57C9AF-4AE2-49F1-B63D-53A0D3477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6D6ECC-C822-41A8-894F-CFD637CEE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Film morning prep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315A2B-C46B-4396-B03F-0373DBD0F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2CFD96E-9D5B-4E4D-84E9-BB057B163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A886EEA-E396-46E0-A992-917D8B7E2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F18E8D-2D3B-4218-9DC3-BE6D5BBF6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Capture customer reactions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7F4B15-3A31-445F-B86E-1E23F8006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3CDDBA-1AE4-4361-938F-45F400A4C9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EDB5C2-FC9D-4346-AAD6-5CC7F19C6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961BA7-9A7B-4242-BCEC-00BFDCADF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Edit with captions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9C1F2C-D84D-4AB6-A2F2-FFDDC02CD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1A2A21E-7A1A-488F-BB24-28B9CBA92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FE9F73C-0663-46B8-8E91-881CC5BA6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3270E2A-F97C-4FCD-8C46-AE52775A9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F348148-B8B4-494C-81BE-24C51E90D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017111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751F33-23EB-438D-9E76-5FF01D222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097969-17DB-4AEE-AA42-3247CF021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634D95-D529-4647-B21B-67F3F1419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605E1B-B489-412D-8C77-0D00132C5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8EF0D6-03A0-422D-9408-4CFD1A645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Before and after, side by side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AB8352-F70F-4F77-A867-6835766D6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65E73C-0341-455D-85C6-9D726593D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B866E8-C032-443B-A30D-B09619991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D2741C-E1A9-4232-A7C8-6DB6D404D5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Posts feel random from day to day.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9488D8-34A1-426C-8574-98DCBFA60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896A77-17D5-482B-933B-0ECE07524D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is unsure what to film.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34BCDC-AEE6-4E5B-A854-D76AA4FFE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8C84D1-3DE3-4BF1-AD4E-76680B13D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Editing takes too long after shifts.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78704F-AF80-4D53-8270-49E551103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06CACB-1E4D-4CA4-A8CA-ECD51BCA7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218E80-C470-4235-84D2-876A1301C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2BA565-506E-4F42-9870-7413E8C6A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day has a clear video focus.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6228EC-52D0-49FD-8BD3-38E2C34E2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D9A99C-CD83-4256-81E5-BE779FB8C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Filming fits naturally into the routine.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C1091C-AFA2-4C59-B6CC-D7312D6AA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07D4496-AE09-42A1-960A-F3D239F2A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07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post with less last-minute stress.</a:t>
            </a:r>
          </a:p>
        </p:txBody>
      </p:sp>
    </p:spTree>
    <p:extLst>
      <p:ext uri="{BB962C8B-B14F-4D97-AF65-F5344CB8AC3E}">
        <p14:creationId xmlns:p14="http://schemas.microsoft.com/office/powerpoint/2010/main" val="171767167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A6CB69-8D40-4261-B0DA-E2F984FC5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B0945B-3281-4D71-B4AE-4F424564E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2377CA-59DC-46DF-945E-E50BAE0B9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30DB08-119B-4D5D-8107-C9ED54C4E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7B2BD2-A31A-4EF1-B16F-A8F3D6FD2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DC6ABE-E6FE-4C84-A1B3-2633D2517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AC6B98-BEAC-41F6-9301-54944D62B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836F63-001E-44ED-888C-7AD8883BB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0B60F1-A613-46B0-8EED-9F527B62F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13A5B8-49E3-42C0-B10C-8C9BAAC18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to keep posts consistent without slowing the team.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38BBB5-BF4B-4DDA-85BA-48AE03B76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0EB6A0-7305-41AC-98B1-23E4D79E3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4741F4-19B2-41EC-845E-55A72748A2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76681B-E90A-4455-9FA9-04649CA63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21138FD-AC08-4DFC-BAA0-7A28627AF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clear video topics, filming tasks, and posting order for the week.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1E4756E-8A12-4836-8B6F-9CD5EA27E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8504F5-8DC0-41C8-B9DD-4C3B93B95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CDC29C-D1A7-45E1-851E-556169BFB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7D69F2-898B-4046-ACCD-CBB9A6DE3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BARISTA TEAM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08FBF8-D584-4984-B522-6F79A9439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easy prompts for quick clips that fit into busy shifts.</a:t>
            </a:r>
          </a:p>
        </p:txBody>
      </p:sp>
    </p:spTree>
    <p:extLst>
      <p:ext uri="{BB962C8B-B14F-4D97-AF65-F5344CB8AC3E}">
        <p14:creationId xmlns:p14="http://schemas.microsoft.com/office/powerpoint/2010/main" val="68512526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287227C-5265-4F6E-B2C9-9E2DF94F7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4CFBE7-6796-47AB-A830-FB691B9B0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5F4D23-EBEF-44D6-8167-0D6CFC5AD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3D6702-FD7A-4BA7-A0D4-37C17E3D6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4D08D9-3212-4486-BB72-B6AEB2DC8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B329D4-9203-4BF9-BFFE-68D90F865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6F1207-9603-4A80-9BB2-B7C72DFAF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91EACC-C3F8-42CE-8383-AA5988A63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BD21B3-5876-427A-A2F5-C0AEF137C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A09844-EEEB-4D1C-9AE2-87B6A08CF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96F311-D8EB-48A5-8B73-C8ECC839A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weekly themes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F0EC59-84F0-4338-8E08-23D9E86A1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B8CCAC-A9A1-406E-9940-BFEB8BF54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8B9BBF1-0C9E-4A99-8C57-080553632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BB1ECD-A652-4E9A-ABB6-CED36582E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AE3502-E2B4-4D08-A8E3-72EAA5538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2D436C-E7D8-4391-B670-53E3FADB9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Film morning prep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5B93AF-DDEA-4FC2-9A01-DF7D269C5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7BCAD8-7604-4469-87E4-341C35FC9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039984-7A1C-4D1D-971C-5D66E1F5E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73D27E6-C4F7-4C94-A78B-60BE39E75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984159-0179-4C8C-A77A-08B678CA5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A49D3C-7411-43A7-B049-AC7E81D2F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118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Capture customer reactions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1FEE0F5-B303-480B-A17F-540A797EB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54852ED-5D43-474C-A7ED-B2DF1A483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DF1639B-8DC1-4365-9E71-2D94EDB8C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7B3A16A-89A3-4F93-A8AD-1792416BD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4A74A3A-5CED-4C84-B7A2-FB0FCA37C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10154B0-D709-4529-8920-BAC0A7F0A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Edit with captions</a:t>
            </a:r>
          </a:p>
        </p:txBody>
      </p:sp>
    </p:spTree>
    <p:extLst>
      <p:ext uri="{BB962C8B-B14F-4D97-AF65-F5344CB8AC3E}">
        <p14:creationId xmlns:p14="http://schemas.microsoft.com/office/powerpoint/2010/main" val="188482444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54CDC5-8BE0-4551-BCD1-4A9A14C10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197E62-734E-44A9-8192-045BF4133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DCC8371-E68D-4595-A440-6B0382243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8E64BB-0012-435B-BA41-4C9D63EB7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DDFA74-DAC0-449F-BEBB-AD7471B69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41C426-8959-4BA5-A4A7-8B18DEF1B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620269-00E8-44A5-8C0C-CE0894D5B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F94ECC-9329-49FD-8DEE-8DF93775F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café turn everyday moments into a simple weekly video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A04F3A-4A23-4811-8B2B-635ACB798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B5554D-0848-4738-A5B9-06516FE93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70F503-455D-486E-92B7-6583242EE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C80682-3CB9-4B7E-B8B7-82F36DB47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Film morning prep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A5FB80-9AB2-48C1-9631-E2B1A4CF8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0D1E6A-3908-481E-9A9E-066A2651E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4B9B31-7195-43C7-BDB2-3916CCD47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Capture customer reactions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9EF97CE-3265-4A6B-B9E9-6F80329BE9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9B44CB8-7561-4F3C-AD66-685670749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DC56E38-8936-4150-9C0A-822A3FECC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95944339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B2B065C-771C-465C-B282-1F897B5C84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A17E06-D051-4E25-BFF5-6789B8193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FEC412-F7DD-45BB-9C60-AA47545E9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0DFE02-748C-47AC-A9B0-0F240C836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FB37EB-8A6F-4D66-9F8A-048971CDC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30-day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42D8F9-9F1B-4E51-822F-6DE35A6C6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22AE35-60E2-4B0C-BF99-7265433A3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E78FB0-6059-4EC3-9FBF-F1A305DEB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909DF8-E853-4630-902A-6851B6DDC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weekly themes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85CD37-23A7-4E7C-8200-49BF949FA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4DC2D8-F69F-42AA-A818-1BA92B942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6DB5DD-B1CD-47A2-96C3-CAF12BE8D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800AD8-C1F3-4C6A-BA08-51D44C6DF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10AE4C-E79F-4BE2-9CBE-1802901D5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Film morning prep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CF7580-5C39-4110-B97A-24AB30B7A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564E76-0ED2-4FF6-9B85-646BEE04D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EC4DB0-9A4F-4DF5-A23F-1624E0770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8695A4-87E0-4834-A388-E98D43C00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688C3E-08CD-407E-AF07-C04C1F463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Capture customer reactions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2DEC09B-630B-4A30-AA49-1EC1C611B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5D7ADB-6FE7-404F-B00E-A1663A9C1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3A53366-6ADA-444A-860C-2DFE77E69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3CBEB7-C2FB-4408-A3F4-0AF0C1C65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10F7906-A3F1-45B2-BF31-96EE85623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18DC829-ADE0-4FF0-B3B0-38506DF2A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8875207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700018-F0D8-4177-A01F-DD07F0BC5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0833C8-6846-465A-ABE4-0AD88BB14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352D07-E473-43DC-89A0-86DB87C67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clear plan keeps the feed active and the team aligned.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784AED-3DA0-4BD4-BA88-46D160E93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2F7BAE-717B-4659-A848-64D697F3F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91D876-762E-4EBC-943A-96AE3E678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B55C60-6882-4AB9-A6C1-0FCA660C0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61175677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2026-09-30T14:53:12.4080000Z</dcterms:created>
  <dcterms:modified xsi:type="dcterms:W3CDTF">2026-09-30T14:53:12.4080000Z</dcterms:modified>
</coreProperties>
</file>