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cbdbef23534f01" /><Relationship Type="http://schemas.openxmlformats.org/officeDocument/2006/relationships/extended-properties" Target="/docProps/app.xml" Id="R2c4c40bd857a4546" /><Relationship Type="http://schemas.openxmlformats.org/officeDocument/2006/relationships/officeDocument" Target="/ppt/presentation.xml" Id="R8f9a5d73431347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46e09983a343be"/>
  </p:sldMasterIdLst>
  <p:notesMasterIdLst>
    <p:notesMasterId xmlns:r="http://schemas.openxmlformats.org/officeDocument/2006/relationships" r:id="Rb0693b51377944c0"/>
  </p:notesMasterIdLst>
  <p:sldIdLst>
    <p:sldId xmlns:r="http://schemas.openxmlformats.org/officeDocument/2006/relationships" id="256" r:id="Ra63ee156ac2e4ff2"/>
    <p:sldId xmlns:r="http://schemas.openxmlformats.org/officeDocument/2006/relationships" id="257" r:id="R83907a30db6843ce"/>
    <p:sldId xmlns:r="http://schemas.openxmlformats.org/officeDocument/2006/relationships" id="258" r:id="R6c3d05ec85124e45"/>
    <p:sldId xmlns:r="http://schemas.openxmlformats.org/officeDocument/2006/relationships" id="259" r:id="Rf228108ad5f04f9c"/>
    <p:sldId xmlns:r="http://schemas.openxmlformats.org/officeDocument/2006/relationships" id="260" r:id="R31c6d3914fab48c7"/>
    <p:sldId xmlns:r="http://schemas.openxmlformats.org/officeDocument/2006/relationships" id="261" r:id="Ref5c4e075aa04cf3"/>
    <p:sldId xmlns:r="http://schemas.openxmlformats.org/officeDocument/2006/relationships" id="262" r:id="Rb9ca8c0d75924ee6"/>
    <p:sldId xmlns:r="http://schemas.openxmlformats.org/officeDocument/2006/relationships" id="263" r:id="R73e81edca72d40a1"/>
    <p:sldId xmlns:r="http://schemas.openxmlformats.org/officeDocument/2006/relationships" id="264" r:id="R03e425ce658949de"/>
    <p:sldId xmlns:r="http://schemas.openxmlformats.org/officeDocument/2006/relationships" id="265" r:id="Ra60b23e6e233428d"/>
    <p:sldId xmlns:r="http://schemas.openxmlformats.org/officeDocument/2006/relationships" id="266" r:id="R20c93e09af9b41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12829ceb2c4340" /><Relationship Type="http://schemas.openxmlformats.org/officeDocument/2006/relationships/slideMaster" Target="/ppt/slideMasters/slideMaster1.xml" Id="R8d46e09983a343be" /><Relationship Type="http://schemas.openxmlformats.org/officeDocument/2006/relationships/notesMaster" Target="/ppt/notesMasters/notesMaster1.xml" Id="Rb0693b51377944c0" /><Relationship Type="http://schemas.openxmlformats.org/officeDocument/2006/relationships/presProps" Target="/ppt/presProps.xml" Id="Rae25353b8c844ac0" /><Relationship Type="http://schemas.openxmlformats.org/officeDocument/2006/relationships/tableStyles" Target="/ppt/tableStyles.xml" Id="R477d250bb5a84fb4" /><Relationship Type="http://schemas.openxmlformats.org/officeDocument/2006/relationships/slide" Target="/ppt/slides/slide1.xml" Id="Ra63ee156ac2e4ff2" /><Relationship Type="http://schemas.openxmlformats.org/officeDocument/2006/relationships/slide" Target="/ppt/slides/slide2.xml" Id="R83907a30db6843ce" /><Relationship Type="http://schemas.openxmlformats.org/officeDocument/2006/relationships/slide" Target="/ppt/slides/slide3.xml" Id="R6c3d05ec85124e45" /><Relationship Type="http://schemas.openxmlformats.org/officeDocument/2006/relationships/slide" Target="/ppt/slides/slide4.xml" Id="Rf228108ad5f04f9c" /><Relationship Type="http://schemas.openxmlformats.org/officeDocument/2006/relationships/slide" Target="/ppt/slides/slide5.xml" Id="R31c6d3914fab48c7" /><Relationship Type="http://schemas.openxmlformats.org/officeDocument/2006/relationships/slide" Target="/ppt/slides/slide6.xml" Id="Ref5c4e075aa04cf3" /><Relationship Type="http://schemas.openxmlformats.org/officeDocument/2006/relationships/slide" Target="/ppt/slides/slide7.xml" Id="Rb9ca8c0d75924ee6" /><Relationship Type="http://schemas.openxmlformats.org/officeDocument/2006/relationships/slide" Target="/ppt/slides/slide8.xml" Id="R73e81edca72d40a1" /><Relationship Type="http://schemas.openxmlformats.org/officeDocument/2006/relationships/slide" Target="/ppt/slides/slide9.xml" Id="R03e425ce658949de" /><Relationship Type="http://schemas.openxmlformats.org/officeDocument/2006/relationships/slide" Target="/ppt/slides/slide10.xml" Id="Ra60b23e6e233428d" /><Relationship Type="http://schemas.openxmlformats.org/officeDocument/2006/relationships/slide" Target="/ppt/slides/slide11.xml" Id="R20c93e09af9b41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550220ce5046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114721d9f84eaf" /><Relationship Type="http://schemas.openxmlformats.org/officeDocument/2006/relationships/notesMaster" Target="/ppt/notesMasters/notesMaster1.xml" Id="R2ea7fa2511314b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c6a7e213a994073" /><Relationship Type="http://schemas.openxmlformats.org/officeDocument/2006/relationships/notesMaster" Target="/ppt/notesMasters/notesMaster1.xml" Id="Rf584a326a9d64a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d9c2e8e8094ec9" /><Relationship Type="http://schemas.openxmlformats.org/officeDocument/2006/relationships/notesMaster" Target="/ppt/notesMasters/notesMaster1.xml" Id="R7dd7916c1cdc4c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e8f484e152460d" /><Relationship Type="http://schemas.openxmlformats.org/officeDocument/2006/relationships/notesMaster" Target="/ppt/notesMasters/notesMaster1.xml" Id="R33fd84e5b2a249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be2ed1463f4c14" /><Relationship Type="http://schemas.openxmlformats.org/officeDocument/2006/relationships/notesMaster" Target="/ppt/notesMasters/notesMaster1.xml" Id="Rb7a843c4b94140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a138f16ff04338" /><Relationship Type="http://schemas.openxmlformats.org/officeDocument/2006/relationships/notesMaster" Target="/ppt/notesMasters/notesMaster1.xml" Id="R69f7be6a57c24b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b283b4a7854904" /><Relationship Type="http://schemas.openxmlformats.org/officeDocument/2006/relationships/notesMaster" Target="/ppt/notesMasters/notesMaster1.xml" Id="R28c2810388d148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3953a1665949a4" /><Relationship Type="http://schemas.openxmlformats.org/officeDocument/2006/relationships/notesMaster" Target="/ppt/notesMasters/notesMaster1.xml" Id="R61254221f50b4f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43bf0562604d3b" /><Relationship Type="http://schemas.openxmlformats.org/officeDocument/2006/relationships/notesMaster" Target="/ppt/notesMasters/notesMaster1.xml" Id="R5d1d77e703394b2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cf8327845843ec" /><Relationship Type="http://schemas.openxmlformats.org/officeDocument/2006/relationships/notesMaster" Target="/ppt/notesMasters/notesMaster1.xml" Id="Reb5ec03f7c1746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3c64d272dd743de" /><Relationship Type="http://schemas.openxmlformats.org/officeDocument/2006/relationships/notesMaster" Target="/ppt/notesMasters/notesMaster1.xml" Id="R24d3d5d7993548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d13ad15bc243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9ea5cf15484b4c" /><Relationship Type="http://schemas.openxmlformats.org/officeDocument/2006/relationships/slideLayout" Target="/ppt/slideLayouts/slideLayout1.xml" Id="Rcc0b7714e28e4b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0b7714e28e4b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b4453dffec40c7" /><Relationship Type="http://schemas.openxmlformats.org/officeDocument/2006/relationships/image" Target="/ppt/media/image.png" Id="Rbcb0342128d54a1a" /><Relationship Type="http://schemas.openxmlformats.org/officeDocument/2006/relationships/notesSlide" Target="/ppt/notesSlides/notesSlide1.xml" Id="R66c315327c1648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2bdc1381c49e1" /><Relationship Type="http://schemas.openxmlformats.org/officeDocument/2006/relationships/notesSlide" Target="/ppt/notesSlides/notesSlide2.xml" Id="Rbda0391f18d248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2850adfdb6498f" /><Relationship Type="http://schemas.openxmlformats.org/officeDocument/2006/relationships/notesSlide" Target="/ppt/notesSlides/notesSlide3.xml" Id="Rce1b925b43af45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76aed01734816" /><Relationship Type="http://schemas.openxmlformats.org/officeDocument/2006/relationships/notesSlide" Target="/ppt/notesSlides/notesSlide4.xml" Id="R4ab1b54c23544b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bd786d2f447ce" /><Relationship Type="http://schemas.openxmlformats.org/officeDocument/2006/relationships/notesSlide" Target="/ppt/notesSlides/notesSlide5.xml" Id="R18d92cbf31ce40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18a31354a4512" /><Relationship Type="http://schemas.openxmlformats.org/officeDocument/2006/relationships/notesSlide" Target="/ppt/notesSlides/notesSlide6.xml" Id="R7a02db7506d84f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87af0cab94bfd" /><Relationship Type="http://schemas.openxmlformats.org/officeDocument/2006/relationships/notesSlide" Target="/ppt/notesSlides/notesSlide7.xml" Id="R5e7d4417384d40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01ab88e58d4295" /><Relationship Type="http://schemas.openxmlformats.org/officeDocument/2006/relationships/notesSlide" Target="/ppt/notesSlides/notesSlide8.xml" Id="Rc54a72bd9e2348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ba3f77e044932" /><Relationship Type="http://schemas.openxmlformats.org/officeDocument/2006/relationships/notesSlide" Target="/ppt/notesSlides/notesSlide9.xml" Id="Re622d190f3f744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44f39db6b4875" /><Relationship Type="http://schemas.openxmlformats.org/officeDocument/2006/relationships/notesSlide" Target="/ppt/notesSlides/notesSlide10.xml" Id="Rc33e13d33de548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f2148539348fb" /><Relationship Type="http://schemas.openxmlformats.org/officeDocument/2006/relationships/notesSlide" Target="/ppt/notesSlides/notesSlide11.xml" Id="Rfed51d1834a349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DF9C15-2EC3-4526-A31B-67741022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C929E-C88D-4B9F-817D-1B966457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D73E2-4CB1-4E55-A750-29AA19F3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TikTok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EEB7D-F14E-4237-B8D4-5E6BE8A7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a 30-day creator campaign to launch a new serum.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7E254-D9AA-4F94-92A5-FCEEC376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A00C9-83B2-4EDB-BD92-914CC3F6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93AC83-F717-4BA5-A659-30D3707D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C945A-0905-476E-AE59-0BF40702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0342128d54a1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893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A17B29-50CE-4F7F-B546-95ED5906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39CBE-E60D-4B53-ADD0-80E7241A0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AF7FA-39CB-4098-9007-B3500769F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875FF-D807-4859-AC1D-CE0B0C88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B7B7D-2EBE-493A-BFF6-59774BFB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C7AF6-49A6-447B-B616-D8D43B5C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938A3F-1130-4BCE-869D-55DD29BB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5B46D-EBF2-44F9-8659-4002F1C2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1D6ED1-917D-453D-84E1-CAF5755B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C08CED-9715-4026-9849-0F5EAE4A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72268-59EF-4E60-95E8-FDA9202E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A85720-07EC-4058-8632-3FE70BE3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 Hooks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77A90-5586-486B-9474-DE0D5EA5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creator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85126E-C903-4D32-A383-46606B07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6340B0-176F-46A9-ACDF-CFD95380F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54738-2E05-4FA9-AA21-C0DB6564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3BC675-197B-4B68-8019-03992C76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6428E6-FAF4-4866-B374-7FBC81D8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CB84B8-E737-4CE8-9A1C-745D8F95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8E808C-4B84-4FC9-9895-705BAEBB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&amp; Adjust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97CFCC-63D7-4651-A154-9644DB1A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engagement cues</a:t>
            </a:r>
          </a:p>
        </p:txBody>
      </p:sp>
    </p:spTree>
    <p:extLst>
      <p:ext uri="{BB962C8B-B14F-4D97-AF65-F5344CB8AC3E}">
        <p14:creationId xmlns:p14="http://schemas.microsoft.com/office/powerpoint/2010/main" val="1873234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0A504-6B8E-4679-94C9-D75DCA8F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B97DA6-7949-4095-B622-776C6BCA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187609-74EF-4214-903B-54865B88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FD572-590A-4B78-9DAC-26CF5C4D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84FF5-A10D-400B-9772-25A28B60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short videos into a clear launch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0D873-DC3C-42AD-B47F-8B17DA46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A6659-09A6-4CCE-BD61-C5A49CD0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242996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436345-5ADF-4728-8FE2-7562DEDE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51835-1215-4E4C-B9D2-A9213A4F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FB5D34-0CB2-409D-9F1B-26AAD38F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45A7B-28E0-4300-926C-027D3317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D3D43-AC83-4996-90C9-82DE3DAA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tiktok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2827C0-BECC-49AD-A3C5-B6695559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D0441-6BA8-4E54-A00B-4515C788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931F50-082A-4861-B308-80A44ED5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82A247-2E63-4CF2-9648-5F6A2739D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54DFA4-D463-405E-9E24-25450A67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99103E-DA82-4887-AD56-613B8390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42ED83-8926-4B94-B1C5-1AAD1003F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9D477A-204E-4823-80E4-41CD8375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22DF9-8126-4D67-9862-0524E833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short videos into a clear launch pla…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5DCE5-AF9D-47F5-93A7-2BE358D5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D75482-26F3-4F2C-A7D3-5974BD19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EE1623-90CB-4D62-8789-05F6451D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F07DDA-BFE0-4D3B-B369-B7B398630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1DD0A0-488D-4BBF-AE48-2B9E50B1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Refine next batch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4CC8B8-523E-4840-8D48-2CE7E9B2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895205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988D76-80DA-400E-8927-CF406CF4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B3FCB9-6F49-40E1-B751-BA1DF7BA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0DC11-B09F-4460-B68D-44A05575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AB752E-0657-43F8-8CC8-78ABC7A2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6D684-E446-4561-97E6-F59F63DF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EF56A-BDB6-44F0-81F2-FD0BA693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3F26E-D82E-4DE5-9B19-EDCDE47E1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EC7E6F-8485-4AD3-965C-C995A982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742171-B43F-4FA3-99D3-58234A37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55A4D-8AA6-45ED-B172-DBF20D335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87E703-C0F9-4EB7-9E60-946B6948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E9EC51-4E5B-4277-BB01-C8E452BC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EFE6C2-F1D2-4EDA-8904-58897329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creator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864BCE-9A05-41EE-AA8F-F9BC5F3E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A1167-549F-4230-82A3-429DD826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860E9A-0135-4B86-8EA8-8EDDEED8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AF16E4-2FD3-4BCD-9E14-9F634724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01C576-0DBD-43C6-8C33-6DFEADAC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DEAA3A-8D6A-49B0-8620-5C20A5DE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4C41EC-AE27-43ED-A00C-5058C815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8E8EFE-CEDB-4072-BAF9-CEA6B087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engagement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2E6963-748A-49A3-A36D-1F35A062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EC0096-281A-4A9C-B355-84682426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221E2E-6646-443D-9265-A87A8AB8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EC48F8-C8E6-4DC8-B363-167D59EE5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next batch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7477E3-F2C1-4DFC-B5DC-638AC53B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32920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4DFD37-88AB-403F-9203-661D90F0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71CF1-1FC6-4018-97EF-B6FC1F5B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2FDDB-EBBC-4732-9CF6-0DEE4E68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E2E4FD-E80E-4457-939C-67398A42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549CA6-BDAA-4EE5-829F-03578981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95BAED-030D-496E-86F2-AE2CBA34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1ADF63-149D-44A6-B0A4-A8302ABD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FF9CB0-0651-4B88-863E-62681599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92A335-9E35-4C53-A86F-B0D91541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feel scattered across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985A4-562E-4434-AA09-5CFCEE7B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97642-9BD3-4686-A000-172E4E62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lack a shared campaign angle.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0A892A-EF0E-4CC7-8611-09251CF2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D66F1-85B0-460C-BEE9-0272C8A1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comments are hard to organize.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A04EE-6EA4-4AAF-8F68-807BA596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5F0A07-986D-4BDF-AEEA-114D994A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A5952A-2442-4F87-8B2D-BB081BB1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ED34E-79ED-4643-8C8B-83F50EFB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one launch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088A82-9227-4AD7-AC18-697CE1AF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A46FD5-9164-4623-8771-5B1DEBB4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simple weekly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8B9AA0-8266-4AFB-8B28-C8BCC7A6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643B4-2F4A-4998-9975-82A2C550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grouped into clear next steps.</a:t>
            </a:r>
          </a:p>
        </p:txBody>
      </p:sp>
    </p:spTree>
    <p:extLst>
      <p:ext uri="{BB962C8B-B14F-4D97-AF65-F5344CB8AC3E}">
        <p14:creationId xmlns:p14="http://schemas.microsoft.com/office/powerpoint/2010/main" val="2121179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1FE159-A732-4380-81A0-A6A4DC00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2B6979-07AE-4218-B970-CD5314E5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0CE20-0E4A-441B-8DA9-CA41CE5C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164BA-AB46-4571-B548-DD31836B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E3750F-0199-4045-94E5-EBCB757E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3444A-90AB-4858-B2E9-2D428954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13B4DC-0F9C-46BD-93CA-63ECCAC6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98ED41-98DA-4C57-8CDA-790A4403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E350AA-BBAA-4F7D-99AF-140DBB283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5FAB0-92A3-4B98-B99F-9AB00FCE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planning short-form content around one product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A79CE0-2D71-41F5-990A-80FEBAD7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FDF5A1-DCA1-4C97-B3C8-137B407E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9A2512-B198-4B2E-8784-B662BC37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A197E-4432-4AFE-B11F-53C3ADA4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37629F-4184-4BE8-A9BE-B877D43D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talking points and posting rhythm for a small creator team.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42560B-1FC6-4059-8105-60BF0990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EF6B2-6A74-4C11-89B3-49485D28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59CC8F-EE5A-4D53-9460-C15B30F0C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87E07-1A70-44F5-A3A2-F2FEB2F10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9E6B4A-BB22-4FC0-B9AA-4E07D76E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overview to approve the campaign direction quickly.</a:t>
            </a:r>
          </a:p>
        </p:txBody>
      </p:sp>
    </p:spTree>
    <p:extLst>
      <p:ext uri="{BB962C8B-B14F-4D97-AF65-F5344CB8AC3E}">
        <p14:creationId xmlns:p14="http://schemas.microsoft.com/office/powerpoint/2010/main" val="4130271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B8AF62B-3975-4E38-B2F0-7D2AFCC06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0BCDB-F779-42E4-86A4-A4267907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233D25-F68C-4507-96DB-444C8696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0ED1F-3EC6-4E85-A3DA-902D107A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DD4A9-8E43-426F-AA5E-D904A6E6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584E4B-2188-41D2-9BAB-4E379C92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2C43B-0276-4023-9135-8F1C6FBC4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61C4C-35AA-4AE1-9AE2-BF4EB9F3D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5FC58-23EA-4571-894D-A3CB2371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07603-8876-4502-9BD0-F2F79A21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D6D1C5-1A74-4C99-AD22-79B9AF9E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569CCE-97BD-4A90-B3E9-3B4484D0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78E7E-F441-4826-BCBD-1603DAE64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46ABBF-3356-442C-96BA-A1A2345B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D97DF-DAFB-4B18-AE2D-DC404E60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143E0E-4FF1-4FED-9CCB-3915C9CC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1A1D2-F288-406F-A5B3-AD77C846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creator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63F376-AF41-45A2-83D7-A29DC176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7AA896-096C-49D3-B277-D1ACFADC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60250-EE29-4921-B760-59EA5ABB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23E79D-7B01-45A9-B366-32A85823A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F9AE6F-C15B-4F0F-B634-3190EF44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CCF634-7E65-451C-BB3A-F0E16301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CCAFC3-8B9D-4C04-8BA7-02DC633F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7C4576-82E5-4CCE-A80C-99A6DA3E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AFDAF2-1C91-4182-9BFD-7776289E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AE52BC-DE50-40E1-9624-BD5B8FA6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25B065-62F5-4DDE-AB36-C6E4650DA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9A4C160-1798-4594-A87C-1D072302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engagement cues</a:t>
            </a:r>
          </a:p>
        </p:txBody>
      </p:sp>
    </p:spTree>
    <p:extLst>
      <p:ext uri="{BB962C8B-B14F-4D97-AF65-F5344CB8AC3E}">
        <p14:creationId xmlns:p14="http://schemas.microsoft.com/office/powerpoint/2010/main" val="18389841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35491-3BEA-4FC6-94DF-EAB62CDC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9811D-DC72-4559-9FF4-3F46FA1F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8E617-B0FC-48DD-98FD-F0DD6F3D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0B451-59F2-4326-8311-477140EB0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BA2DE-8A33-4833-B17A-EBC7E1B2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75FCF-8659-4D74-A8E9-C362F813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A6C66-51E9-4E1E-917D-06D8E640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48D671-8C45-4886-AD87-76336511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skincare brand organize a creator-led launch without losing the message?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47BB9C-B7A9-4F7B-A04F-77280751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3B350C-9B70-41F5-A341-672FD469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FCE525-8D0C-4464-B38E-539254E6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38411-CA06-4A5D-8A0C-331BF997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creator angles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92C2B-8B82-40DC-A220-13ECA894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062476-4269-47B2-9D38-4A4FABD4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F274A5-28F9-444F-B92C-118876B3C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69AB01-96BB-4D40-85DC-EA677478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F55C24-DCD2-404C-BA9C-AC52E840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2D2D3E-DAFF-4867-9AA6-D3E57151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next batch</a:t>
            </a:r>
          </a:p>
        </p:txBody>
      </p:sp>
    </p:spTree>
    <p:extLst>
      <p:ext uri="{BB962C8B-B14F-4D97-AF65-F5344CB8AC3E}">
        <p14:creationId xmlns:p14="http://schemas.microsoft.com/office/powerpoint/2010/main" val="12379956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801BDC-E6B2-48AC-B82F-29FD006B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214FF-224A-4571-839C-EAAFEDE4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5B2230-F72D-4380-BB5B-BB124B26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198A7-8F98-4291-879B-686BB845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7CA9B-32BA-4432-B600-E5FFF37B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3BE4D-ED45-43EB-A213-86240D985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3ADD6-7173-42A5-81FE-A8A379AF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4FE64-4D05-4ECB-B1A2-94D8246C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91B76-F1D8-450B-B665-E798C0FC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57A73D-BDAA-4E12-9756-C205D9A5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A43B9-A36D-4F87-A53E-3EFB40E3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D6993E-FDE9-4CC9-B7A9-CCD924BE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8BB85B-E874-40D6-AF94-CC48F219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9FF171-5F10-4E71-9A34-0F28E8B9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creator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C9F48F-D037-4112-8303-64F8635D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79C8F0-E56F-4EC8-972E-2547B4BD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387218-D735-4C1D-97FD-557424CD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988203-39B6-49A7-96A0-FA1C2B49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5A0B38-014F-43EE-8A0A-2EE3E98C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72C846-85B2-4F45-A508-43350246B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A16144-F3E3-4DC2-B5FC-7D89BCCA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4C8F30-16E7-41F1-B431-33D4A8A0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B8FE56-E325-4BCB-86E6-9956354A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5C340D-1896-4E24-AB7F-2AF23B09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next batch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A2EE81-EFCD-42A3-93EC-F9F3F847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87911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7719F6-E910-4954-8132-5476BAA8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A74F8-8FE7-4FA3-8ED0-35FEE8C2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0D5554-2A3E-4076-862D-6CEDEA2C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short video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89D0E-E2EF-4678-BB1D-ACBEE935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B8A4D-95E6-4D16-8729-BDE4A565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39F7D-BA14-43AA-B89B-7AE5EA72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792FA0-9F56-434D-A456-D77FE0EB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576804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2026-10-01T21:22:02.5550000Z</dcterms:created>
  <dcterms:modified xsi:type="dcterms:W3CDTF">2026-10-01T21:22:02.5550000Z</dcterms:modified>
</coreProperties>
</file>