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49dad131bcd4a2c" /><Relationship Type="http://schemas.openxmlformats.org/officeDocument/2006/relationships/extended-properties" Target="/docProps/app.xml" Id="Rdff34192fb944b0e" /><Relationship Type="http://schemas.openxmlformats.org/officeDocument/2006/relationships/officeDocument" Target="/ppt/presentation.xml" Id="Rb6251c28970e48b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f54beba1f304424"/>
  </p:sldMasterIdLst>
  <p:notesMasterIdLst>
    <p:notesMasterId xmlns:r="http://schemas.openxmlformats.org/officeDocument/2006/relationships" r:id="R5e8664191cc44f7f"/>
  </p:notesMasterIdLst>
  <p:sldIdLst>
    <p:sldId xmlns:r="http://schemas.openxmlformats.org/officeDocument/2006/relationships" id="256" r:id="Rd1553eea76a345a5"/>
    <p:sldId xmlns:r="http://schemas.openxmlformats.org/officeDocument/2006/relationships" id="257" r:id="R0e5cfa6a1e6a4675"/>
    <p:sldId xmlns:r="http://schemas.openxmlformats.org/officeDocument/2006/relationships" id="258" r:id="R19c8c540101d4b63"/>
    <p:sldId xmlns:r="http://schemas.openxmlformats.org/officeDocument/2006/relationships" id="259" r:id="R61151ccfb244444e"/>
    <p:sldId xmlns:r="http://schemas.openxmlformats.org/officeDocument/2006/relationships" id="260" r:id="Rb12d10bdc53e4157"/>
    <p:sldId xmlns:r="http://schemas.openxmlformats.org/officeDocument/2006/relationships" id="261" r:id="Re0d676ec251e430b"/>
    <p:sldId xmlns:r="http://schemas.openxmlformats.org/officeDocument/2006/relationships" id="262" r:id="R990d34008bed4efc"/>
    <p:sldId xmlns:r="http://schemas.openxmlformats.org/officeDocument/2006/relationships" id="263" r:id="Rdf51f1b15f834561"/>
    <p:sldId xmlns:r="http://schemas.openxmlformats.org/officeDocument/2006/relationships" id="264" r:id="R5ece7c66010341bb"/>
    <p:sldId xmlns:r="http://schemas.openxmlformats.org/officeDocument/2006/relationships" id="265" r:id="R62e3952714a74064"/>
    <p:sldId xmlns:r="http://schemas.openxmlformats.org/officeDocument/2006/relationships" id="266" r:id="R7a8ac0e3e0fc4739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88fa430e67940a5" /><Relationship Type="http://schemas.openxmlformats.org/officeDocument/2006/relationships/slideMaster" Target="/ppt/slideMasters/slideMaster1.xml" Id="R1f54beba1f304424" /><Relationship Type="http://schemas.openxmlformats.org/officeDocument/2006/relationships/notesMaster" Target="/ppt/notesMasters/notesMaster1.xml" Id="R5e8664191cc44f7f" /><Relationship Type="http://schemas.openxmlformats.org/officeDocument/2006/relationships/presProps" Target="/ppt/presProps.xml" Id="R35ded4536fab4ced" /><Relationship Type="http://schemas.openxmlformats.org/officeDocument/2006/relationships/tableStyles" Target="/ppt/tableStyles.xml" Id="Radad6fb0501d4845" /><Relationship Type="http://schemas.openxmlformats.org/officeDocument/2006/relationships/slide" Target="/ppt/slides/slide1.xml" Id="Rd1553eea76a345a5" /><Relationship Type="http://schemas.openxmlformats.org/officeDocument/2006/relationships/slide" Target="/ppt/slides/slide2.xml" Id="R0e5cfa6a1e6a4675" /><Relationship Type="http://schemas.openxmlformats.org/officeDocument/2006/relationships/slide" Target="/ppt/slides/slide3.xml" Id="R19c8c540101d4b63" /><Relationship Type="http://schemas.openxmlformats.org/officeDocument/2006/relationships/slide" Target="/ppt/slides/slide4.xml" Id="R61151ccfb244444e" /><Relationship Type="http://schemas.openxmlformats.org/officeDocument/2006/relationships/slide" Target="/ppt/slides/slide5.xml" Id="Rb12d10bdc53e4157" /><Relationship Type="http://schemas.openxmlformats.org/officeDocument/2006/relationships/slide" Target="/ppt/slides/slide6.xml" Id="Re0d676ec251e430b" /><Relationship Type="http://schemas.openxmlformats.org/officeDocument/2006/relationships/slide" Target="/ppt/slides/slide7.xml" Id="R990d34008bed4efc" /><Relationship Type="http://schemas.openxmlformats.org/officeDocument/2006/relationships/slide" Target="/ppt/slides/slide8.xml" Id="Rdf51f1b15f834561" /><Relationship Type="http://schemas.openxmlformats.org/officeDocument/2006/relationships/slide" Target="/ppt/slides/slide9.xml" Id="R5ece7c66010341bb" /><Relationship Type="http://schemas.openxmlformats.org/officeDocument/2006/relationships/slide" Target="/ppt/slides/slide10.xml" Id="R62e3952714a74064" /><Relationship Type="http://schemas.openxmlformats.org/officeDocument/2006/relationships/slide" Target="/ppt/slides/slide11.xml" Id="R7a8ac0e3e0fc473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f253aae5a7b4d2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188aa39940e490e" /><Relationship Type="http://schemas.openxmlformats.org/officeDocument/2006/relationships/notesMaster" Target="/ppt/notesMasters/notesMaster1.xml" Id="R4f47c3c565fc439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bb7a2c274814204" /><Relationship Type="http://schemas.openxmlformats.org/officeDocument/2006/relationships/notesMaster" Target="/ppt/notesMasters/notesMaster1.xml" Id="R99f2b8825733407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a5f0ae95a0a44b2" /><Relationship Type="http://schemas.openxmlformats.org/officeDocument/2006/relationships/notesMaster" Target="/ppt/notesMasters/notesMaster1.xml" Id="Reac8ae06be25495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b2d78b839544afb" /><Relationship Type="http://schemas.openxmlformats.org/officeDocument/2006/relationships/notesMaster" Target="/ppt/notesMasters/notesMaster1.xml" Id="R66ea1a91117a461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c87245a91df4070" /><Relationship Type="http://schemas.openxmlformats.org/officeDocument/2006/relationships/notesMaster" Target="/ppt/notesMasters/notesMaster1.xml" Id="R01af8d0df73d422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fac5fb7bf78f4956" /><Relationship Type="http://schemas.openxmlformats.org/officeDocument/2006/relationships/notesMaster" Target="/ppt/notesMasters/notesMaster1.xml" Id="Rd11ec117be9a409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34daf3fb886436c" /><Relationship Type="http://schemas.openxmlformats.org/officeDocument/2006/relationships/notesMaster" Target="/ppt/notesMasters/notesMaster1.xml" Id="R2e772cd48d44498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a94e2f32da24392" /><Relationship Type="http://schemas.openxmlformats.org/officeDocument/2006/relationships/notesMaster" Target="/ppt/notesMasters/notesMaster1.xml" Id="R6c42fd4581674f1e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c62be062576d4ff9" /><Relationship Type="http://schemas.openxmlformats.org/officeDocument/2006/relationships/notesMaster" Target="/ppt/notesMasters/notesMaster1.xml" Id="R89ace42548c5441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b7e25d83ebaf4fa8" /><Relationship Type="http://schemas.openxmlformats.org/officeDocument/2006/relationships/notesMaster" Target="/ppt/notesMasters/notesMaster1.xml" Id="R56d3dbbf06344662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e7851959e54d4556" /><Relationship Type="http://schemas.openxmlformats.org/officeDocument/2006/relationships/notesMaster" Target="/ppt/notesMasters/notesMaster1.xml" Id="R3647da3ef87a4e6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278fc15f78846e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b1aba8e5c4f4d44" /><Relationship Type="http://schemas.openxmlformats.org/officeDocument/2006/relationships/slideLayout" Target="/ppt/slideLayouts/slideLayout1.xml" Id="Rcdca64fb6bf947e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dca64fb6bf947e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1b25315648c45ec" /><Relationship Type="http://schemas.openxmlformats.org/officeDocument/2006/relationships/image" Target="/ppt/media/image.png" Id="R959378713d7e4471" /><Relationship Type="http://schemas.openxmlformats.org/officeDocument/2006/relationships/notesSlide" Target="/ppt/notesSlides/notesSlide1.xml" Id="R1e22c0cc5a8b4f8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9db209031064b6a" /><Relationship Type="http://schemas.openxmlformats.org/officeDocument/2006/relationships/notesSlide" Target="/ppt/notesSlides/notesSlide2.xml" Id="Re3e08eca272946b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c0ce4f1148a4a76" /><Relationship Type="http://schemas.openxmlformats.org/officeDocument/2006/relationships/notesSlide" Target="/ppt/notesSlides/notesSlide3.xml" Id="R14d4c9a1a8984cc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0a15ab763b74579" /><Relationship Type="http://schemas.openxmlformats.org/officeDocument/2006/relationships/notesSlide" Target="/ppt/notesSlides/notesSlide4.xml" Id="R70e04401431a462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1194f8bbcf5423b" /><Relationship Type="http://schemas.openxmlformats.org/officeDocument/2006/relationships/notesSlide" Target="/ppt/notesSlides/notesSlide5.xml" Id="R773486d95754415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2c718cbc3b04fcf" /><Relationship Type="http://schemas.openxmlformats.org/officeDocument/2006/relationships/notesSlide" Target="/ppt/notesSlides/notesSlide6.xml" Id="R6c4f0e69a1b2490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fdf55e881e6474e" /><Relationship Type="http://schemas.openxmlformats.org/officeDocument/2006/relationships/notesSlide" Target="/ppt/notesSlides/notesSlide7.xml" Id="R676a19b168b0483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63196d9902042d1" /><Relationship Type="http://schemas.openxmlformats.org/officeDocument/2006/relationships/notesSlide" Target="/ppt/notesSlides/notesSlide8.xml" Id="Rdd9f524c71e24517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afa2cb975554da0" /><Relationship Type="http://schemas.openxmlformats.org/officeDocument/2006/relationships/notesSlide" Target="/ppt/notesSlides/notesSlide9.xml" Id="R8e1df0ef42d64666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50cf7edd4174b56" /><Relationship Type="http://schemas.openxmlformats.org/officeDocument/2006/relationships/notesSlide" Target="/ppt/notesSlides/notesSlide10.xml" Id="Reeced7f522224f0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c2b89749b944566" /><Relationship Type="http://schemas.openxmlformats.org/officeDocument/2006/relationships/notesSlide" Target="/ppt/notesSlides/notesSlide11.xml" Id="R8056d39060a2473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048C928-7304-4F02-86AE-F10AD5D5D2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7F0DA31-A95D-49F1-9295-1C0ADB06BA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3771E5E-A127-44E3-85C5-EA7F361A7C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TikTok Presentation Ideas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6C992F7-9315-4DC3-BE28-8A1738B260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local bakery plans a week of short videos to show new flavors and bring in morning customers.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D601471-0BAD-4948-9E68-8EFBCD18A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6F4181E-638C-46F0-98B0-05BAF78EFF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26CF7F5-D58C-40E5-9012-3E41C5FFC9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6CB11C2-21FE-4143-8D71-DF52039F8A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LIME STUDIO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59378713d7e4471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96306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A687036-2837-4BFC-8B05-1CE98A65DD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DD36794-1835-47D2-BB79-DCFE19377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A966C60-9ECA-4137-9092-3FB54F4F62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6AC50D0-CEFA-4801-8EC7-03DBD71D1E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BD48AF4-2ADA-404F-8A41-7DD591DE7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tiktok presentation ideas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AF3AD47-362F-4A1D-9ECD-38AD5C8418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CB4CA29-C358-4200-8FFF-0DBBBEBEEC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B3304CD-0B40-495F-AD1A-FE94C46A10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Brand Story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47A2AF2-ED9F-4597-8AF3-1037C6739B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Pick daily themes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A7FF045-8B25-4066-9F6C-DC5714EA98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F3554E1-D4AF-4CDB-A6A6-45FAC8F5E0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BEB0D4D-BC2C-4796-B5B9-61EA209C9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Content Plan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9E6E25B-501B-4F11-A37B-3558ACC11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Film prep moments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A2F4BFF-47D1-4E3C-A6C2-0D9A99C68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59B6CFE-9D57-4E6F-A102-A20F0B1BF0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486E6F3-A77F-4961-9B5F-759E469090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Posting Rhythm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D994D6C-87EA-4E1F-8DDB-712CA4D6AE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quick captions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7034B06-CFE1-4E07-A86D-E87DCE031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C558291-BFFA-41BE-8DEC-4AA94AD7AB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E65498F-5A9A-4F6C-A3C9-123ADB8010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Results Review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3A68201-57FB-4DB4-A067-0EA3289BA6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Post at peak times</a:t>
            </a:r>
          </a:p>
        </p:txBody>
      </p:sp>
    </p:spTree>
    <p:extLst>
      <p:ext uri="{BB962C8B-B14F-4D97-AF65-F5344CB8AC3E}">
        <p14:creationId xmlns:p14="http://schemas.microsoft.com/office/powerpoint/2010/main" val="143933048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68D39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A91FDC4-98DF-4DAC-8A67-9CCD929E1F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5145CA0-3B75-4404-B2F8-0E37D48B3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0562D8E-E712-47A2-B551-180DDB6243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A7882BD-80A1-444B-B637-1C9C2FAFEF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020B9C4-8874-480B-A7F5-505A9C230E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Turn daily bakery moments into short, repeatable video posts.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BA09773-41E9-4EF7-9B96-859198AD59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ED65D27-F1A5-478D-8AEE-BCA858FF89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82654985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2E04EB5-23E1-411A-B4D2-5DD037E84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BF4AB24-41AC-4A3A-A409-E16FA05FCE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1E0C13A-C678-4E15-A2E0-354156C83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5B94322-B718-47BD-AED8-4411A95BA1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C93C9A1-8CF1-4240-9B7F-079DDB8178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lenses on tiktok presentation ideas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5135522-23C5-42BA-88BD-C485CB093A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EBF12E4-C192-4265-8B01-68D586CB7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CEA1DE5-6631-4E28-9C85-0A1D50AD7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B58794A-EBFB-401C-A086-0C27F3A70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tiktok presentation ideas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EC97EDC-2AAE-454E-833E-842328845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16A17E5-6B3D-484A-BF1E-4048E875EE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7B20E0E-DAE1-49FF-B29A-5F10605953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BB61E85-BBBC-4FEA-AA76-6156490B3A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C07457B-93AB-4C8D-9E62-3E5FEDF317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daily bakery moments into short, rep…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994407A-3EDE-40B9-BDB7-04B7C6816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3A7A834-B253-4840-AC9C-7922632662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C360E57-5E4A-40F9-905D-DF31C5F96F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E98D677-22FD-4479-90E5-4625503DE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35985FD-00EB-4EF5-8E23-7D5A36910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Social Media: Review top replies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791CE37-7EB3-4847-AC18-997C354F0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71080192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359FA84-86A8-4BE6-ADCB-5969757A5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9391748-E087-4774-861D-D0431B9455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64CA47B-FB74-4113-BCEE-ACC33E0D15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FCCD295-809A-448D-BDF6-35239E65A0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8389EB9-0EDF-4D04-BDBD-70627199C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five-stage Social Media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A699A43-0159-4EF9-9AEA-E3F71E892A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303BFEC-4FB2-49D5-ABBE-A374855AD5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C99D3D3-4813-48E0-B273-D3CFE5601B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E40580A-50D6-4BD3-9A13-0AC7546564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Pick daily themes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19367E4-3D3C-49D8-8532-D9D5392683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2118079-1DC4-4E62-9A7A-2B80D42C39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E66E8C8-76BD-437B-A59E-481F298DF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AF8D828-5BC7-4F40-BD31-4419EC78B5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Film prep moments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062BEAE-536A-477E-934A-D6B7068B63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15BEF80-0243-4923-9A77-2B2EFD588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F888D76-12D0-4569-9144-99F4E7D435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196C0D6-4E82-42A1-BD3A-D50054CD9E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quick captions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763D97C-C628-4E17-9720-481D466609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82AB937-44A3-4615-8FD0-DE409561A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7ABC3C0-B468-4C91-877B-C335261B6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AB646FC-AD52-4C1A-9544-A4FC26EA71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Post at peak times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EF34BBB-83C8-4BE0-A81E-0D535CA5F9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D36479A-C7B2-48F0-83BA-481E77D7E5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A891309-9B05-43C0-895B-2E9C8E6AA1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CFB92B3-80C6-4E0B-AB3F-397F882D01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top replies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9C190A0-63BB-4D9F-96A9-393A7A6E87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46531318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08A05CF-938D-40B1-AE31-97CF5AF46B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CB867B0-7710-48E9-B020-7DA6E09A43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28DF642-2290-4B3D-8ACE-F780AB5DB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2A0B9AF-D29D-4EA3-AA50-7E6E0E227C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26161F4-2C34-40A3-8D43-0E27D1907A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tiktok presentation ideas: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B4227EB-B499-4462-BFEE-24AFB03C0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A764EB3-0DEC-4DBB-9F31-CD6CCE8383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1A0172F-DE58-4BD2-8E39-CF4DA0C630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3030807-0B2B-4507-B0F4-187C7E661D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68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Posts feel random and hard to keep up with.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44D4662-4EE4-4C03-B4D3-F4BE5AD46A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5E8C6FA-796B-4CD7-8B2D-404C143503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team runs out of fresh video ideas.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0E99277-9040-4BB2-BC2C-7942632289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F05DE02-7DB2-463F-8AFF-7B3EFB7948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166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Messages do not clearly show what makes the shop special.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AED1DC7-22BC-466D-897F-2603EF293A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5A13BC5-2698-46F8-9BD9-A27D8C48CA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2D7B7E3-1C58-4F61-BF92-F11EAD670D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2DF6F73-B399-4DCF-802F-E4D256893D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651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post follows a simple, repeatable theme.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EB5623E-B28D-4EBD-BA36-733AD5134C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F0B5F8A-522E-4509-A660-21BB9690D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513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bakery shows its process, products, and personality.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CC632BA-F575-4907-9552-ED62B9781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5338FFC-3D0B-4FE7-8321-DD6BE90EE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526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can plan content without starting from scratch.</a:t>
            </a:r>
          </a:p>
        </p:txBody>
      </p:sp>
    </p:spTree>
    <p:extLst>
      <p:ext uri="{BB962C8B-B14F-4D97-AF65-F5344CB8AC3E}">
        <p14:creationId xmlns:p14="http://schemas.microsoft.com/office/powerpoint/2010/main" val="161949241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B0F2E17-8102-4E7F-AC82-2EE9254FF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D3258FF-6410-4DBF-B484-F9C06B357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4E6BBDA-05A5-4F78-BA5A-52C2B30D7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685633C-12D7-4569-A2FE-5A20A3452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383596E-2B45-4D99-9380-A9F9239369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258B221-8634-4607-AC6C-D8A019FE2E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D3B6C74-6097-4778-BB7E-1F332CAD4A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6576010-5606-43A6-9525-4F9463146B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2B7DA3E-82BA-4ADA-993D-6F6FA03C2A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SHOP OWNER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1630D0C-BD38-43F2-84B3-C238CC8D12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Wants a simple plan that keeps the feed active without extra stress.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8F5554A-0100-4AAD-BF68-126067D39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F7909A8-05C8-4324-B9EE-64BDBC5B9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62664D7-4EB9-4B30-8133-3FD73242C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37A60D8-19FB-4409-97F5-22C53A673D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MARKETING LEAD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9018D56-210F-4F0C-BEE8-EBF8F43F70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clear content ideas that match the bakery's voice and products.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51D93D0-B83C-4AB0-AACB-B73C0FDCC2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445C51B-8BC7-42FF-AB19-404D6301B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4B2E058-0348-40AE-9FAE-B237520AF4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ED90FD1-0689-4B39-852E-DA22609EC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CONTENT CREATOR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5D060EB-1EB2-466C-A764-6A68584EFC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repeatable format for filming, editing, and posting quickly.</a:t>
            </a:r>
          </a:p>
        </p:txBody>
      </p:sp>
    </p:spTree>
    <p:extLst>
      <p:ext uri="{BB962C8B-B14F-4D97-AF65-F5344CB8AC3E}">
        <p14:creationId xmlns:p14="http://schemas.microsoft.com/office/powerpoint/2010/main" val="147482760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018DB9B5-1E33-40F7-A652-9422080BCF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33348FA-F989-40AA-BD7D-DE1FDC4612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612C14F-389F-40DF-9813-5D1A58E33A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25018ED-DBA5-4576-B9FA-0E9F65704A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8B4CABC-F9F1-4F8D-91C7-ABC818A52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DF2F152-E692-42E1-9B83-6CE6ECC56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F1D75DA-4D88-45FA-9E87-33499ABC7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C939ADA-FD31-4E1C-B339-35E0A44764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12A8068-3F67-4E5F-97F7-5F9C5E587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BFB8113-81CF-4021-A6E2-F36FC672AF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853F71D-929D-4178-A200-B26714B298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Pick daily themes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DB77737-28B5-4B5E-B7CF-DAACACB46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6309A84-428A-424E-9BD0-3B787A37DB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FB7A830-D6B0-4058-94E9-80743A5A4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23D97DB-3CE1-4C14-AEF0-F3BF57E82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F88E903-C8D2-4D76-875D-3428C2D423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A16C5EB-5D08-4444-BEFA-80F8BB94C2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Film prep moments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0917C0D-92B1-4CC8-9BDE-628A3CAC6D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081068A-E210-4CB3-B863-AFF4FE09A3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135B85F-5642-419C-A6A9-C34BE0556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943810D-EF9D-489D-A287-AA1F2E3647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79B4681-A445-445A-954D-956A766D6C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8F5870C-D4BB-4E76-8A91-269EC530E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quick captions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E05B969-BB2E-4BCF-A1A2-93F4328E5D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06F55DE-3C8B-4E85-8DA4-34FD8133C1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FD4B0B6-82D0-422D-810E-D4E24D8B15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E0F4C93-34B2-4542-9D04-E62E4CFF63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468437D8-34E5-4E24-A758-9436FE4D4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FB695824-06A6-4A45-8F3D-4E769CC166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Post at peak times</a:t>
            </a:r>
          </a:p>
        </p:txBody>
      </p:sp>
    </p:spTree>
    <p:extLst>
      <p:ext uri="{BB962C8B-B14F-4D97-AF65-F5344CB8AC3E}">
        <p14:creationId xmlns:p14="http://schemas.microsoft.com/office/powerpoint/2010/main" val="81477223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F2D4C68-5800-4EFD-9DB3-0C2B1B0968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3A04559-4807-4E9C-B2E3-F5673ADB69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8452743-568A-4CA3-8A00-207BCB6C0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DCC40EE-7A75-4185-A7DD-659879B942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C9EC3DC-E70A-4B0E-B79C-E72842C3E8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tiktok presentation ideas: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CA8B645-149E-4726-A63B-86FE507923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44227F1-197C-422E-AEAE-3E278E328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0182D56-EB1E-45F5-AE06-A5052C70DA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612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neighborhood bakery build a simple video series that feels fresh each day?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BD37AB8-AE08-442A-ABC3-00024C5E80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6C73D59-8DBE-4468-BD8A-67291F7B76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366F614-0AFB-47AE-A6C8-C9607F42F7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8739C09-BDD4-47C6-8856-630182DA5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Film prep moments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C0605CB-EE72-4846-82B5-59C8052B6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DE39FEF-22DC-4F06-9D57-893F1514A6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382C669-38CE-4818-848C-410DD18A46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Add quick captions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CCE6B31-1A58-457E-879A-A1238FC60C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7E2CF8C-6B2C-4CB6-8010-5EAB4D6F1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09BB0CB-0724-45A2-B055-842BE35584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top replies</a:t>
            </a:r>
          </a:p>
        </p:txBody>
      </p:sp>
    </p:spTree>
    <p:extLst>
      <p:ext uri="{BB962C8B-B14F-4D97-AF65-F5344CB8AC3E}">
        <p14:creationId xmlns:p14="http://schemas.microsoft.com/office/powerpoint/2010/main" val="8878765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27CC3F3-D51F-4CEC-877A-22753F8B3A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9382F34-53DB-495D-A9D6-7CC596BBE3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677D863-F873-42A7-9E0F-636F99E6A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824EA53-B8B3-4FDB-B90C-0E8EF7BF0B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46BC397-39CA-406C-8521-5357C855EB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tiktok presentation ideas: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643FAF6-DAB1-434A-B9DA-EF89F0F30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EA59F20-0795-4E40-AFFD-CC20353A87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7204B9C-E5F6-4085-A527-FA92A898F1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CE054FA-EE21-4071-AC65-762F427E5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Pick daily themes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DC0263C-E9AD-441E-8925-C59B673EF3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22F9374-AA3D-4444-94F0-0F529ECB91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DA578A3-A13A-4DA8-BB6C-E95D513CC7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6A76D00-519B-4E81-8B97-FCFE7CA97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5D6AD77-BD20-4F7D-A449-578FCCC11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Film prep moments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BAC7B4B-B818-41C4-B75C-D109630DD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48E95AD-4433-4236-B9A2-403967D3E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6416D5B-B6DB-48A9-8274-9888532022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0CF5869-D99A-4982-A890-8B62FABB03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05D5B43-49A6-46A9-8BB9-8B7E954568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quick captions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912C482-1004-4836-9AB3-A5F8BA247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AD1D233-6740-4164-A41A-AB96343EEA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FCCE48A-A0FF-41AC-902F-6969A8956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136D997-AB3B-44AC-BDBD-DF07A4212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128726A-A48A-44E9-9A42-C56567E6F7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top replies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75D2E28-668B-4361-A5C4-81EC77473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213167218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0FB86E2-CEA0-4461-AC59-37D0C6ACB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87723E3-0714-4FEA-A8AB-B4137EB926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FE0AF5D-0020-40AB-BC7B-13EA23C2E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Small clips can turn everyday baking into a clear story.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BB79939-0479-46EC-A569-C91478B928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7EFCA19-5CB8-412A-96A8-6B7739D4FB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16D202C-ED5E-48E2-AA35-9AAB059B7B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65746B6-7644-476C-BC83-6893AF8B04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7755087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2026-10-01T09:15:50.9680000Z</dcterms:created>
  <dcterms:modified xsi:type="dcterms:W3CDTF">2026-10-01T09:15:50.9680000Z</dcterms:modified>
</coreProperties>
</file>