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764c27f8cd447b" /><Relationship Type="http://schemas.openxmlformats.org/officeDocument/2006/relationships/extended-properties" Target="/docProps/app.xml" Id="R2065525b2b2b42fa" /><Relationship Type="http://schemas.openxmlformats.org/officeDocument/2006/relationships/officeDocument" Target="/ppt/presentation.xml" Id="Rcf176c9465a54a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d5160cb981485a"/>
  </p:sldMasterIdLst>
  <p:notesMasterIdLst>
    <p:notesMasterId xmlns:r="http://schemas.openxmlformats.org/officeDocument/2006/relationships" r:id="R61ed4a1ac2e24c4d"/>
  </p:notesMasterIdLst>
  <p:sldIdLst>
    <p:sldId xmlns:r="http://schemas.openxmlformats.org/officeDocument/2006/relationships" id="256" r:id="R37a013f27505474c"/>
    <p:sldId xmlns:r="http://schemas.openxmlformats.org/officeDocument/2006/relationships" id="257" r:id="R5237fb8e598a48ff"/>
    <p:sldId xmlns:r="http://schemas.openxmlformats.org/officeDocument/2006/relationships" id="258" r:id="R5edb7421941e4ed1"/>
    <p:sldId xmlns:r="http://schemas.openxmlformats.org/officeDocument/2006/relationships" id="259" r:id="R5800809ce831464a"/>
    <p:sldId xmlns:r="http://schemas.openxmlformats.org/officeDocument/2006/relationships" id="260" r:id="R1eaf6df005704179"/>
    <p:sldId xmlns:r="http://schemas.openxmlformats.org/officeDocument/2006/relationships" id="261" r:id="Raddcef8108024c33"/>
    <p:sldId xmlns:r="http://schemas.openxmlformats.org/officeDocument/2006/relationships" id="262" r:id="Rcada9600c58042e2"/>
    <p:sldId xmlns:r="http://schemas.openxmlformats.org/officeDocument/2006/relationships" id="263" r:id="R4d90bc91ffd140d5"/>
    <p:sldId xmlns:r="http://schemas.openxmlformats.org/officeDocument/2006/relationships" id="264" r:id="R71779fe550724eec"/>
    <p:sldId xmlns:r="http://schemas.openxmlformats.org/officeDocument/2006/relationships" id="265" r:id="Re7ba411186bb4853"/>
    <p:sldId xmlns:r="http://schemas.openxmlformats.org/officeDocument/2006/relationships" id="266" r:id="R66b3d8149c6b42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b43b7e721dc4130" /><Relationship Type="http://schemas.openxmlformats.org/officeDocument/2006/relationships/slideMaster" Target="/ppt/slideMasters/slideMaster1.xml" Id="R5ad5160cb981485a" /><Relationship Type="http://schemas.openxmlformats.org/officeDocument/2006/relationships/notesMaster" Target="/ppt/notesMasters/notesMaster1.xml" Id="R61ed4a1ac2e24c4d" /><Relationship Type="http://schemas.openxmlformats.org/officeDocument/2006/relationships/presProps" Target="/ppt/presProps.xml" Id="Rb14d076ecc4e448a" /><Relationship Type="http://schemas.openxmlformats.org/officeDocument/2006/relationships/tableStyles" Target="/ppt/tableStyles.xml" Id="Rc8d3d9020c814a95" /><Relationship Type="http://schemas.openxmlformats.org/officeDocument/2006/relationships/slide" Target="/ppt/slides/slide1.xml" Id="R37a013f27505474c" /><Relationship Type="http://schemas.openxmlformats.org/officeDocument/2006/relationships/slide" Target="/ppt/slides/slide2.xml" Id="R5237fb8e598a48ff" /><Relationship Type="http://schemas.openxmlformats.org/officeDocument/2006/relationships/slide" Target="/ppt/slides/slide3.xml" Id="R5edb7421941e4ed1" /><Relationship Type="http://schemas.openxmlformats.org/officeDocument/2006/relationships/slide" Target="/ppt/slides/slide4.xml" Id="R5800809ce831464a" /><Relationship Type="http://schemas.openxmlformats.org/officeDocument/2006/relationships/slide" Target="/ppt/slides/slide5.xml" Id="R1eaf6df005704179" /><Relationship Type="http://schemas.openxmlformats.org/officeDocument/2006/relationships/slide" Target="/ppt/slides/slide6.xml" Id="Raddcef8108024c33" /><Relationship Type="http://schemas.openxmlformats.org/officeDocument/2006/relationships/slide" Target="/ppt/slides/slide7.xml" Id="Rcada9600c58042e2" /><Relationship Type="http://schemas.openxmlformats.org/officeDocument/2006/relationships/slide" Target="/ppt/slides/slide8.xml" Id="R4d90bc91ffd140d5" /><Relationship Type="http://schemas.openxmlformats.org/officeDocument/2006/relationships/slide" Target="/ppt/slides/slide9.xml" Id="R71779fe550724eec" /><Relationship Type="http://schemas.openxmlformats.org/officeDocument/2006/relationships/slide" Target="/ppt/slides/slide10.xml" Id="Re7ba411186bb4853" /><Relationship Type="http://schemas.openxmlformats.org/officeDocument/2006/relationships/slide" Target="/ppt/slides/slide11.xml" Id="R66b3d8149c6b42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0b3661e5184c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5c87d04659c4e29" /><Relationship Type="http://schemas.openxmlformats.org/officeDocument/2006/relationships/notesMaster" Target="/ppt/notesMasters/notesMaster1.xml" Id="R3cce34c235df4f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9f4e80aada47b6" /><Relationship Type="http://schemas.openxmlformats.org/officeDocument/2006/relationships/notesMaster" Target="/ppt/notesMasters/notesMaster1.xml" Id="Ref4631c2dbfa44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238804bac444fda" /><Relationship Type="http://schemas.openxmlformats.org/officeDocument/2006/relationships/notesMaster" Target="/ppt/notesMasters/notesMaster1.xml" Id="Ra072851e059547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6b188232c44e6f" /><Relationship Type="http://schemas.openxmlformats.org/officeDocument/2006/relationships/notesMaster" Target="/ppt/notesMasters/notesMaster1.xml" Id="R042edf20761748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3be7630f3d4419" /><Relationship Type="http://schemas.openxmlformats.org/officeDocument/2006/relationships/notesMaster" Target="/ppt/notesMasters/notesMaster1.xml" Id="R937276367113400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a9b48b4a604a24" /><Relationship Type="http://schemas.openxmlformats.org/officeDocument/2006/relationships/notesMaster" Target="/ppt/notesMasters/notesMaster1.xml" Id="R64ccd8a7de80414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844afb87584563" /><Relationship Type="http://schemas.openxmlformats.org/officeDocument/2006/relationships/notesMaster" Target="/ppt/notesMasters/notesMaster1.xml" Id="R51ef7d847329414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2f3017028f49e9" /><Relationship Type="http://schemas.openxmlformats.org/officeDocument/2006/relationships/notesMaster" Target="/ppt/notesMasters/notesMaster1.xml" Id="R771f0be4abc340d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9ab4f336e9247ec" /><Relationship Type="http://schemas.openxmlformats.org/officeDocument/2006/relationships/notesMaster" Target="/ppt/notesMasters/notesMaster1.xml" Id="Rbae3f0559f234c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bcfa9ede2f4ddf" /><Relationship Type="http://schemas.openxmlformats.org/officeDocument/2006/relationships/notesMaster" Target="/ppt/notesMasters/notesMaster1.xml" Id="Rb0cc8a02218a4a4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0a63814a81a4b6c" /><Relationship Type="http://schemas.openxmlformats.org/officeDocument/2006/relationships/notesMaster" Target="/ppt/notesMasters/notesMaster1.xml" Id="Rbb775e9733ad48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1e268ea31645d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8514c4fc8d4c38" /><Relationship Type="http://schemas.openxmlformats.org/officeDocument/2006/relationships/slideLayout" Target="/ppt/slideLayouts/slideLayout1.xml" Id="R8ad6f012a1f24cf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ad6f012a1f24cf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27172b4a24426a" /><Relationship Type="http://schemas.openxmlformats.org/officeDocument/2006/relationships/image" Target="/ppt/media/image.png" Id="R679e140e0cf24fea" /><Relationship Type="http://schemas.openxmlformats.org/officeDocument/2006/relationships/notesSlide" Target="/ppt/notesSlides/notesSlide1.xml" Id="Ref69863ceefa4f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f17885faab48a3" /><Relationship Type="http://schemas.openxmlformats.org/officeDocument/2006/relationships/notesSlide" Target="/ppt/notesSlides/notesSlide2.xml" Id="R0ff87087a6e14c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0d47d513274d0e" /><Relationship Type="http://schemas.openxmlformats.org/officeDocument/2006/relationships/notesSlide" Target="/ppt/notesSlides/notesSlide3.xml" Id="R85af66e24bc7424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99f09c3b3144fa" /><Relationship Type="http://schemas.openxmlformats.org/officeDocument/2006/relationships/notesSlide" Target="/ppt/notesSlides/notesSlide4.xml" Id="Ree7fff66145e467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248fa87693418f" /><Relationship Type="http://schemas.openxmlformats.org/officeDocument/2006/relationships/notesSlide" Target="/ppt/notesSlides/notesSlide5.xml" Id="R188d51b4bda84e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15b09b3ecc4d52" /><Relationship Type="http://schemas.openxmlformats.org/officeDocument/2006/relationships/notesSlide" Target="/ppt/notesSlides/notesSlide6.xml" Id="R486b5e91c4994c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65e9313bee490c" /><Relationship Type="http://schemas.openxmlformats.org/officeDocument/2006/relationships/notesSlide" Target="/ppt/notesSlides/notesSlide7.xml" Id="Rb12025f3a05c4d6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d0ffd1095f4577" /><Relationship Type="http://schemas.openxmlformats.org/officeDocument/2006/relationships/notesSlide" Target="/ppt/notesSlides/notesSlide8.xml" Id="Ra9e1337e32064e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a3456f761418f" /><Relationship Type="http://schemas.openxmlformats.org/officeDocument/2006/relationships/notesSlide" Target="/ppt/notesSlides/notesSlide9.xml" Id="R886749a9477743d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2eaaab600c4645" /><Relationship Type="http://schemas.openxmlformats.org/officeDocument/2006/relationships/notesSlide" Target="/ppt/notesSlides/notesSlide10.xml" Id="Rdd802011d3ee422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df0e1354747a5" /><Relationship Type="http://schemas.openxmlformats.org/officeDocument/2006/relationships/notesSlide" Target="/ppt/notesSlides/notesSlide11.xml" Id="R402b9c21b00e483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2D74FA-242C-404D-9D5A-C2EE195B6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97EFD9-5572-4113-AE86-0DA22DCE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201D06-5685-48B2-B70C-489987DCA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TikTok Profile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1CB3F-66CE-40F1-A955-A1EA78F8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Ari turns a niche skincare page into a clear, friendly creator profile.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8563E2-8504-4659-9CEE-8DE55BB0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A1EDC2-28D9-425F-B851-0EDF06780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01E2C-6B25-4221-8AB8-CDF60AF96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1B4D98-AE4C-4649-8C32-9D3E2E8C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9e140e0cf24fe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41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172673-EFAF-4291-8AB9-DEBD9EA94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7574FA-BAE1-4861-9ACC-AD68AA95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05FA0E-E799-463A-832B-68DA9034D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DF44EC-6045-420E-A7CE-35002B30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37C003-433D-4B50-8991-BA573D7A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tiktok profile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E33E30-3306-4238-BDD1-0637FC7C6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4F4F9F-ED09-4907-8F14-DFD7192B3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7BDBE-9986-40F2-A0DE-41C4E29C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Profile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F0325B-84B7-4D75-BA1C-E6F7344E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niche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D0B91C-47CB-408A-86EE-E387CD6A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EA8A23-BE1F-45B0-85C2-06C5D32D2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7BB334-F87B-408E-AA8D-439E9DCFA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Direction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1B2742-61FA-4700-944F-6012EF28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clear bio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7612E0-CA02-4AEB-8390-1FBCE342C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651A58-DAB1-4FE7-9DF4-5AB9DE655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562656-E737-49FD-9A18-500507AA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Audience Fit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3FC7F5-ADF3-4D35-B56D-067E82ECB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strong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2D2FBB-B4E5-4D31-9083-526C65F4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FE823F-30BC-4ECA-9C70-D3C7921B8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49A71A-1A42-476E-8607-E8065D7A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Moves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587871-6E1D-4221-B924-04936E4C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content pillars</a:t>
            </a:r>
          </a:p>
        </p:txBody>
      </p:sp>
    </p:spTree>
    <p:extLst>
      <p:ext uri="{BB962C8B-B14F-4D97-AF65-F5344CB8AC3E}">
        <p14:creationId xmlns:p14="http://schemas.microsoft.com/office/powerpoint/2010/main" val="17203850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D75532-1234-412B-A7D5-7FB85C84A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577ED-2415-40E7-9F3B-CCACE83F9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AB3245-D510-4592-BD70-F9DB9D7F5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87464-6639-4A77-A1C6-67CD8020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5C86A8-DE50-48D8-A4D2-203FF01B8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Make the profile feel focused, human, and easy to follow.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885F87-F8B9-4D4E-96CA-45AFDBFB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E8F978-4E09-4FD8-ADC7-C2CD1B0F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089663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A91B0A-3B66-45D3-A0B9-C25418E0B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0B993-52E0-4886-BCEE-8DA5BAA4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B4F658-C40E-4DD5-8F3F-54C30B7B0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023812-EA46-46CC-8C2D-8313C03D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AD7C11-4CAA-481B-B2C1-06D3EAD0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tiktok profile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BEFFB0-9AEE-4DB1-BCB6-4D9FA614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0AA6B-D105-41CA-9635-4170B6EA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5A707D-0A45-4D96-A4A1-D204A295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684B07-F2DD-4676-8A3A-B4525DFE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tiktok profile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B35D17-0020-4954-83FF-763B2F10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1BCF1C-A85F-45C1-81D6-42C205623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AF6EF1-28C6-4CFD-AA34-D0C36C95C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1CB358-98AA-45E2-824B-B3506A89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3810F4-E929-49F6-A749-0AFF81468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profile feel focused, human,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213A8A-F3CB-41EB-AAD3-6D0A412B2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347114-5168-4C00-A1FD-A7BC83EA6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6F4CDD-604A-4480-97E6-BAE74042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BCD22F-6AF0-4ADF-9111-4F51C11BE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1A3BD3-3DB0-42F0-852D-7D15476E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Media: Refine the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9832C7-349C-46A8-BDC8-78EA0186D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46472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C7B4E3-6A91-4782-80C2-A0CC45FA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B1DEA5-840E-4A5A-BA65-F379E4B2F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9862DD-A9E4-4848-AA1E-EADAA3C9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114055-2CCB-475E-A2C1-1C7D8624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546AEC-AD22-4324-A7B9-F7C367FBE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CDC787-E7A3-4AFD-9C48-FED777CDB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B02CC5-7C95-4C28-9A6E-25ACA660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D1CBCC-F98A-4D07-B939-6F2470D4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A0AFCE-A93C-4C28-95D2-4623EC2F2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niche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89AB42-286B-4E9C-A7D1-3D64F8517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60A5AB-E96F-460A-88BF-29DE84F67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7467C3-3327-42A9-9ECA-4E11277A7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61E631-0EBD-4A47-B29B-E0D144F47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clear bio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E149F3-C97B-4E5F-B80B-E7F51258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3445C8-2973-4DB1-89BA-254D01BB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7A0EB3-10D7-4CD8-A67B-26DEB242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E270FE-3BB2-4E0F-98DC-81A4AE7B7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strong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26D963-4E12-4842-B6BD-367B84447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306EE4-670C-49FF-8742-80D16CAC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6A72D3-5CD7-4125-87B7-FCCD64629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6230A1-5154-4DA8-838D-7980267C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content pillars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8FED7A-C368-4D80-A9F3-BA4323C0B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5802EF-749E-4B19-9D3C-8BE33BD4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17230D-FE53-4CF0-B822-94001BEEB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FA19CF-79FF-4EDB-979E-D78D0B0C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A45BBC-6904-4AD3-9EDA-EAF748FA3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467113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F7BF99-95CB-42C1-8A9D-82EE5A8A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4AC73-AED0-4E8C-BE36-53BE7BCA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9B9819-1D08-4038-9097-D02069CA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77943A-FDF7-4AE8-BB73-F54686DB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D21EB9-673E-41CB-9599-B95E1F9A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tiktok profile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5CD31A-E8E9-4187-9424-51A8B12B3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002BB9-8430-456F-ACC0-89F6D09B1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65CCA6-3F93-4D18-B504-C8158063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279793-C220-4973-B75A-E4A859F58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9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Bio says too much and says nothing clear.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667279-74D3-4586-A762-F5FBE7E70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881A48-D4E1-4F35-B29A-04C983269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Profile visuals feel mixed and off-brand.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1292D6-573E-464F-8443-972C76DD5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F355B5-FEF7-407D-92F0-462C6CCD9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lack a simple theme or direction.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BC2105-A655-4C8A-A1EE-B37386FAC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5F1B1A-E7EF-4657-B2B6-9FEFEBD67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9193BF-32E7-465C-8890-97B6D97CB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0DD1DA-823C-436B-9513-E8009666C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profile reads as focused and easy to understand.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5711A7-2DD2-456F-93AA-23C6E34FD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F57338-663F-452D-8081-59818125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Visuals and bio work together as one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1179AA-0F4F-4C26-A04E-15541A3B3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880F30-F193-4A79-BC04-D617B746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7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ideas feel organized around a clear niche.</a:t>
            </a:r>
          </a:p>
        </p:txBody>
      </p:sp>
    </p:spTree>
    <p:extLst>
      <p:ext uri="{BB962C8B-B14F-4D97-AF65-F5344CB8AC3E}">
        <p14:creationId xmlns:p14="http://schemas.microsoft.com/office/powerpoint/2010/main" val="1967892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E80B2A-FEDE-4DBA-8F3F-865FD8FF7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01828E-1A6B-4F52-A0F1-899BB92ED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A0A43E-AA0E-4320-88C0-95605FEF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18D485-04AF-4466-8AD5-33460DC1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0DFB08-F551-46D2-ADF2-B3E24ED7A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99CF99-2277-4ABF-8429-95EAA66D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BED8AA-E849-42F8-8067-8175116F2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0CA506-9276-4070-B5D0-7D9079017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45F7AB-D265-4619-BA75-2D0C517E9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SOLO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83C72E-ED0F-4672-A32C-1752E7CB2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shape a profile that feels intentional and memorable.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E41E11-0A98-42D2-B807-835656C9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6CDC8F-B52D-49DD-9FC9-8A4B29835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7ECF94-588A-4571-B411-E1C3939C8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3EC88E-0052-4B22-A14B-4DF51F988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74E554-97FB-45DA-B156-4FF5DB3A2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example for aligning profile copy with campaign goals.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2C551C-17DC-440A-8EAA-7559DBE4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9657B6-24D5-4BD7-923E-9C4DB7C82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111DD5-83E9-4228-B4EF-4D00EF84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336504-80BB-4AE5-A487-35BA475D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8E53C2-5D9F-4774-A65E-72BEF0C3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framework for reviewing and improving creator profiles.</a:t>
            </a:r>
          </a:p>
        </p:txBody>
      </p:sp>
    </p:spTree>
    <p:extLst>
      <p:ext uri="{BB962C8B-B14F-4D97-AF65-F5344CB8AC3E}">
        <p14:creationId xmlns:p14="http://schemas.microsoft.com/office/powerpoint/2010/main" val="15870959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057556-2DC2-43A7-9EA3-7F4870F5A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2412E5-98EF-4E6B-AD92-07EBF5B7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169EFF-A860-4BD8-A578-3B74FD96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151C94-9FBD-47E3-96CA-1957050DA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7366E4-041C-48DF-9734-9E16E303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011DAD-06FF-40E8-AC5A-8F4F719AA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1E0FB7-ED1C-404C-A8B4-94C91F47B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55E2CD-7A95-4D70-AE05-785FF778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FBEBAE-1FC0-45C8-9E95-C03110645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65D0B4-4150-43A5-8344-3772D17E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14BD83-D127-4255-BB83-A4AC0133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niche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AFFD87-57FA-4C63-82B9-995218D95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CD3AC8-C646-403A-827D-92C1DE905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52136B-9CBC-40C6-9835-DC33C0E3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A7C333-51CB-41BF-92B0-DCF7486A5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5776A8-473D-485C-90FB-225DB4252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96380E-6875-4BA4-BC81-00DE27272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clear bio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FB5FA2-ADC3-4E7D-88D3-2ED7DCE7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D79CE5-2804-497F-9996-1B36C095C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FD8C91-79BE-40A1-9505-D456B13F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00718B-507E-4E78-B832-8E682897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BB122E-0899-4120-A76A-5980F4D8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34E6C2-B936-4817-914D-DDE8B44B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strong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C3B5F6-D8AC-4F59-A7FB-D16283CC6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9EE249-2837-44EC-9039-1C1F1612F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FF52AA-324E-4B0B-B06F-770392C5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8E4F9AF-86FA-4572-8B1E-28D73178A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9743878-529F-4ED5-ABC9-F09B3B190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57895C-740C-4EEE-9184-A5BB4DB4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content pillars</a:t>
            </a:r>
          </a:p>
        </p:txBody>
      </p:sp>
    </p:spTree>
    <p:extLst>
      <p:ext uri="{BB962C8B-B14F-4D97-AF65-F5344CB8AC3E}">
        <p14:creationId xmlns:p14="http://schemas.microsoft.com/office/powerpoint/2010/main" val="16506683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A21816-CD02-41DF-A1FF-6BFDFE24D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230DFC-A600-4620-9877-48EBA9AA9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C86B8-3B69-42E1-A291-10C876AA0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D65BE5-8395-4284-9045-76DC0E51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45FB12-DD8C-4949-B3C7-747DEDFD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tiktok profile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E0AC36-58B4-4957-81C7-72AADFFD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471B55-4877-4223-A3D9-35A1B95BC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61EE17-9264-46C8-9C56-D87288EC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Ari make a skincare profile feel clear, credible, and easy to explore?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3080E1-4E3B-40E6-8E51-D41059449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3D5B84-B16F-4383-B177-EBA6DBB8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4B1ED8-F7DA-4145-84E5-F416D232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6A68ED-09B4-4454-902C-69C9B8AE7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clear bio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BAD880-2FBA-4012-A5F9-3791AC0D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3019E1-EB06-4412-BE2D-FA40B1E3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D407F1-EB69-4372-861B-A92D75856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strong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767122-5528-437F-ABFA-ED305C6EF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282A9C-D595-409C-B058-32989615C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80B53C-172D-4EA0-A7BE-B39FDB17F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CTA</a:t>
            </a:r>
          </a:p>
        </p:txBody>
      </p:sp>
    </p:spTree>
    <p:extLst>
      <p:ext uri="{BB962C8B-B14F-4D97-AF65-F5344CB8AC3E}">
        <p14:creationId xmlns:p14="http://schemas.microsoft.com/office/powerpoint/2010/main" val="200139176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FCC5B8-02C4-403E-B705-C4903F6B7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703E2A-5DF9-4684-820B-5AF61DAC7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0CF979-CE32-4553-AFB6-B500C3CF1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477418-51DD-4AC0-AEE2-F0C0539B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C7C735-DFC8-4373-98EA-C1462FE7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tiktok profile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BB6EAF-61E5-4901-BCAE-86E7D480B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E1CC74-B8C4-47A2-A946-867117E36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56ECD1-4F33-4897-BC5D-346623EA8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F544FC-B8E8-4B00-A938-DDF48E52C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niche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A99D8-C068-49C4-A39F-4A74AA534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C0DC3D-6E25-4414-AE60-93D9CE884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3B44FC-4102-44BB-A21F-FBCDA0C4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ED9A13-D847-48D8-A243-ED388C7FF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8B049B-B209-4514-BAFA-1E2CCEF1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clear bio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680543-1AB9-41D9-83BC-97A492CB4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4B2BDA-1AA3-424E-883F-03F7FF55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BC4ABC-2F6D-44FA-9AC2-314A1CEC9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963649-4456-4188-857E-A89651022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B55770-374B-4AE7-91F4-04B36730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strong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6DF6D7-BBDF-4FBA-9AAC-FB52C592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861B77-69AD-4697-8DF5-A65B6BBB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6B6680-7F19-4447-B98C-FDAD89E07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510D40-865E-4B9A-ADC4-EE4AF2ABA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699460-CD30-4557-9FCB-B86BA1685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567A63-4311-4AEE-82EA-2BD8B92F3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033372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467B52-6648-4138-BB96-55C0D2DDE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E6AD65-97C6-40F3-A3C4-AABEF5AE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9B622C-E440-4D54-B744-51A811DB4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sharper profile makes the next post easier to trust.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DF48B3-A123-4A4F-B4B1-D227B1D3E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945C8-4F00-40E0-B67A-F00729B1D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DE8904-A034-453E-881A-F6FFF5C4B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D46BD2-B321-4578-BB4A-243FE8E6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295528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2026-10-01T19:49:10.6450000Z</dcterms:created>
  <dcterms:modified xsi:type="dcterms:W3CDTF">2026-10-01T19:49:10.6450000Z</dcterms:modified>
</coreProperties>
</file>