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f3418b08eb4dc8" /><Relationship Type="http://schemas.openxmlformats.org/officeDocument/2006/relationships/extended-properties" Target="/docProps/app.xml" Id="Ra70b119bb4ca40fc" /><Relationship Type="http://schemas.openxmlformats.org/officeDocument/2006/relationships/officeDocument" Target="/ppt/presentation.xml" Id="R5e534db56b8b44a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ca67309e53a415f"/>
  </p:sldMasterIdLst>
  <p:notesMasterIdLst>
    <p:notesMasterId xmlns:r="http://schemas.openxmlformats.org/officeDocument/2006/relationships" r:id="Re49b5a2db4f34057"/>
  </p:notesMasterIdLst>
  <p:sldIdLst>
    <p:sldId xmlns:r="http://schemas.openxmlformats.org/officeDocument/2006/relationships" id="256" r:id="R3d6bffed1aa841b5"/>
    <p:sldId xmlns:r="http://schemas.openxmlformats.org/officeDocument/2006/relationships" id="257" r:id="Rb5d507bc207a4464"/>
    <p:sldId xmlns:r="http://schemas.openxmlformats.org/officeDocument/2006/relationships" id="258" r:id="Rb38bbf5566da4f7a"/>
    <p:sldId xmlns:r="http://schemas.openxmlformats.org/officeDocument/2006/relationships" id="259" r:id="R8aaffcd07a1543ca"/>
    <p:sldId xmlns:r="http://schemas.openxmlformats.org/officeDocument/2006/relationships" id="260" r:id="Rff9f72c9f5574d07"/>
    <p:sldId xmlns:r="http://schemas.openxmlformats.org/officeDocument/2006/relationships" id="261" r:id="R18c179a7fd6d4df3"/>
    <p:sldId xmlns:r="http://schemas.openxmlformats.org/officeDocument/2006/relationships" id="262" r:id="R38c8d5bbcf9c4904"/>
    <p:sldId xmlns:r="http://schemas.openxmlformats.org/officeDocument/2006/relationships" id="263" r:id="Rd0e667d4a6954f2e"/>
    <p:sldId xmlns:r="http://schemas.openxmlformats.org/officeDocument/2006/relationships" id="264" r:id="R72b471119b114b7f"/>
    <p:sldId xmlns:r="http://schemas.openxmlformats.org/officeDocument/2006/relationships" id="265" r:id="Ra01e04db77b5449d"/>
    <p:sldId xmlns:r="http://schemas.openxmlformats.org/officeDocument/2006/relationships" id="266" r:id="R6e274ed4e4e34cc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cb1be8193934d1e" /><Relationship Type="http://schemas.openxmlformats.org/officeDocument/2006/relationships/slideMaster" Target="/ppt/slideMasters/slideMaster1.xml" Id="Rdca67309e53a415f" /><Relationship Type="http://schemas.openxmlformats.org/officeDocument/2006/relationships/notesMaster" Target="/ppt/notesMasters/notesMaster1.xml" Id="Re49b5a2db4f34057" /><Relationship Type="http://schemas.openxmlformats.org/officeDocument/2006/relationships/presProps" Target="/ppt/presProps.xml" Id="R454dfdf4c2154636" /><Relationship Type="http://schemas.openxmlformats.org/officeDocument/2006/relationships/tableStyles" Target="/ppt/tableStyles.xml" Id="R1caf31ebd32940c3" /><Relationship Type="http://schemas.openxmlformats.org/officeDocument/2006/relationships/slide" Target="/ppt/slides/slide1.xml" Id="R3d6bffed1aa841b5" /><Relationship Type="http://schemas.openxmlformats.org/officeDocument/2006/relationships/slide" Target="/ppt/slides/slide2.xml" Id="Rb5d507bc207a4464" /><Relationship Type="http://schemas.openxmlformats.org/officeDocument/2006/relationships/slide" Target="/ppt/slides/slide3.xml" Id="Rb38bbf5566da4f7a" /><Relationship Type="http://schemas.openxmlformats.org/officeDocument/2006/relationships/slide" Target="/ppt/slides/slide4.xml" Id="R8aaffcd07a1543ca" /><Relationship Type="http://schemas.openxmlformats.org/officeDocument/2006/relationships/slide" Target="/ppt/slides/slide5.xml" Id="Rff9f72c9f5574d07" /><Relationship Type="http://schemas.openxmlformats.org/officeDocument/2006/relationships/slide" Target="/ppt/slides/slide6.xml" Id="R18c179a7fd6d4df3" /><Relationship Type="http://schemas.openxmlformats.org/officeDocument/2006/relationships/slide" Target="/ppt/slides/slide7.xml" Id="R38c8d5bbcf9c4904" /><Relationship Type="http://schemas.openxmlformats.org/officeDocument/2006/relationships/slide" Target="/ppt/slides/slide8.xml" Id="Rd0e667d4a6954f2e" /><Relationship Type="http://schemas.openxmlformats.org/officeDocument/2006/relationships/slide" Target="/ppt/slides/slide9.xml" Id="R72b471119b114b7f" /><Relationship Type="http://schemas.openxmlformats.org/officeDocument/2006/relationships/slide" Target="/ppt/slides/slide10.xml" Id="Ra01e04db77b5449d" /><Relationship Type="http://schemas.openxmlformats.org/officeDocument/2006/relationships/slide" Target="/ppt/slides/slide11.xml" Id="R6e274ed4e4e34cc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18436b8e9c413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3654ad21bb74f8f" /><Relationship Type="http://schemas.openxmlformats.org/officeDocument/2006/relationships/notesMaster" Target="/ppt/notesMasters/notesMaster1.xml" Id="R0462524744864ff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13de485dce34db9" /><Relationship Type="http://schemas.openxmlformats.org/officeDocument/2006/relationships/notesMaster" Target="/ppt/notesMasters/notesMaster1.xml" Id="R1f2b77fb6e1b402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45626dd587341ce" /><Relationship Type="http://schemas.openxmlformats.org/officeDocument/2006/relationships/notesMaster" Target="/ppt/notesMasters/notesMaster1.xml" Id="R7c537c83e7414d9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fff7a795a854abc" /><Relationship Type="http://schemas.openxmlformats.org/officeDocument/2006/relationships/notesMaster" Target="/ppt/notesMasters/notesMaster1.xml" Id="Rb0c8f7810b7c4fc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9f416420754abe" /><Relationship Type="http://schemas.openxmlformats.org/officeDocument/2006/relationships/notesMaster" Target="/ppt/notesMasters/notesMaster1.xml" Id="R754cf63015e04ad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3dbfe2b811a453f" /><Relationship Type="http://schemas.openxmlformats.org/officeDocument/2006/relationships/notesMaster" Target="/ppt/notesMasters/notesMaster1.xml" Id="R7e5646106c6d43d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7382bff6ebc4782" /><Relationship Type="http://schemas.openxmlformats.org/officeDocument/2006/relationships/notesMaster" Target="/ppt/notesMasters/notesMaster1.xml" Id="R0315ef7c25be43b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4e1b196ce9540e2" /><Relationship Type="http://schemas.openxmlformats.org/officeDocument/2006/relationships/notesMaster" Target="/ppt/notesMasters/notesMaster1.xml" Id="R845188f4a461410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a18705051ef493e" /><Relationship Type="http://schemas.openxmlformats.org/officeDocument/2006/relationships/notesMaster" Target="/ppt/notesMasters/notesMaster1.xml" Id="R6d017bfb233f433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ca3f88812bb4ce5" /><Relationship Type="http://schemas.openxmlformats.org/officeDocument/2006/relationships/notesMaster" Target="/ppt/notesMasters/notesMaster1.xml" Id="Rf2309d064a2441b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95684b9f44b4580" /><Relationship Type="http://schemas.openxmlformats.org/officeDocument/2006/relationships/notesMaster" Target="/ppt/notesMasters/notesMaster1.xml" Id="Ra229998d113746d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09de9cd084469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0fd1db663241e1" /><Relationship Type="http://schemas.openxmlformats.org/officeDocument/2006/relationships/slideLayout" Target="/ppt/slideLayouts/slideLayout1.xml" Id="Re8c403bd8c69400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8c403bd8c69400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46e069668f4e3a" /><Relationship Type="http://schemas.openxmlformats.org/officeDocument/2006/relationships/image" Target="/ppt/media/image.png" Id="Rb738014903c04865" /><Relationship Type="http://schemas.openxmlformats.org/officeDocument/2006/relationships/notesSlide" Target="/ppt/notesSlides/notesSlide1.xml" Id="Rf4d521111f0d45f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7d117f48844372" /><Relationship Type="http://schemas.openxmlformats.org/officeDocument/2006/relationships/notesSlide" Target="/ppt/notesSlides/notesSlide2.xml" Id="Re558a662886b4de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685bfc9adf4f80" /><Relationship Type="http://schemas.openxmlformats.org/officeDocument/2006/relationships/notesSlide" Target="/ppt/notesSlides/notesSlide3.xml" Id="Rca32d757a1cf447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7809455d0546a2" /><Relationship Type="http://schemas.openxmlformats.org/officeDocument/2006/relationships/notesSlide" Target="/ppt/notesSlides/notesSlide4.xml" Id="Rbf3257c29b54442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38578e9c564b8b" /><Relationship Type="http://schemas.openxmlformats.org/officeDocument/2006/relationships/notesSlide" Target="/ppt/notesSlides/notesSlide5.xml" Id="R2a876ed6563e484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10ca7aad2541b7" /><Relationship Type="http://schemas.openxmlformats.org/officeDocument/2006/relationships/notesSlide" Target="/ppt/notesSlides/notesSlide6.xml" Id="Rf3997830782b4a4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8a716769bf468e" /><Relationship Type="http://schemas.openxmlformats.org/officeDocument/2006/relationships/notesSlide" Target="/ppt/notesSlides/notesSlide7.xml" Id="R06de6eb9f5ad48d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033fa9e4b04083" /><Relationship Type="http://schemas.openxmlformats.org/officeDocument/2006/relationships/notesSlide" Target="/ppt/notesSlides/notesSlide8.xml" Id="Rdeeff6da3556420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f3db17ec974e50" /><Relationship Type="http://schemas.openxmlformats.org/officeDocument/2006/relationships/notesSlide" Target="/ppt/notesSlides/notesSlide9.xml" Id="R38762bab1b034ba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ad2ee684fd44bc" /><Relationship Type="http://schemas.openxmlformats.org/officeDocument/2006/relationships/notesSlide" Target="/ppt/notesSlides/notesSlide10.xml" Id="R019af636972e417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b11a655af34619" /><Relationship Type="http://schemas.openxmlformats.org/officeDocument/2006/relationships/notesSlide" Target="/ppt/notesSlides/notesSlide11.xml" Id="R610514ba7a5b480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F1DE2F-7D48-4469-AA62-61E36A887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AE32B2-9714-41BA-AF49-0BFE5B048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94959A-9595-401E-9D23-EBE7A5CED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TikTok Video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97929F-21D5-4905-A735-3CF213830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bakery maps a 15-second launch video for its new matcha croissant.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D0D961-E1DF-41B3-A34C-041404139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34A266-CF25-428F-AEEC-79248D1EB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5CD929-A4CC-4C0A-AFDE-6436FE7CC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31CAEA-C055-49F7-ADA1-64AC82519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38014903c0486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936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2B29A5-C693-402B-911C-99E51A427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4CE2C5-C371-4229-B959-2EE66BDE0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2C7331-D927-4025-BA74-04404B8F3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E84C21-FA94-4EC0-9751-1E1B52B59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DBFAAD-70AE-4D0D-AF01-498FD83B1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B81F4B-696B-484F-A15A-EC6DBB71A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AF7516-4DDD-4110-806B-1D680A16F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FDD4B2-4F5E-4B10-8070-CF4F547D5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2BB1BC-492D-4DEB-860B-97446B6B4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reveal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D0AF52-502F-404D-8B1C-2B444E8A1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DB5C75-DB89-4F73-BB3C-E1E45C11B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ACBB3A-5F64-4626-A612-F9731A500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Visual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DA6543-E85A-40C1-A6AD-738583EB2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filling process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70236E-A677-4615-849E-3EAE4226F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05E062-FA6D-439A-868A-27D157213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CAE83E-AEFA-4BCB-A0FF-8B45DCEDD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On-Screen Text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6B239A-E210-42BC-A0EB-6E8F55F91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a quick taste shot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A34C05-9F50-4715-9E02-0A18B2908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2A45A4-05C6-460B-B9AF-B08CC82BB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FBD97B-D986-422D-8844-DE94A9C95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Call to Action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57CC93-0F78-41EE-A712-D87E55E8D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Overlay on-screen text</a:t>
            </a:r>
          </a:p>
        </p:txBody>
      </p:sp>
    </p:spTree>
    <p:extLst>
      <p:ext uri="{BB962C8B-B14F-4D97-AF65-F5344CB8AC3E}">
        <p14:creationId xmlns:p14="http://schemas.microsoft.com/office/powerpoint/2010/main" val="16606495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AC74EA-CDAA-4E0D-A34E-A83E5840B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9912FC-C236-4B5E-B424-51A6E6559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52E056-D5FC-4401-862D-C6CC0612C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50F4A7-7AFF-4489-9D3D-E7A879695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CACC0F-152C-426B-9C32-4366C3140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a simple TikTok plan from hook to final CTA.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5045BB-023B-409C-A397-E3C9C23CE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A29726-8399-49B2-BF1D-8CF0ED16C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291580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103E49-5DF8-433F-B2B4-9F1BCEC59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C77085-248B-4C5D-A3A3-9429D18E2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812CC0-A886-495D-8D8E-EF0786AE8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0558A5-7FE0-43DB-AF47-84222A2F5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0BF5E4-327A-4C1C-BD3C-30312ACDB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61D992-2E9B-4551-B6C3-B51348787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2D22BE-9674-4F02-AEF4-086B8EA92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0DB609-A97C-41CE-9386-DFD2A01FB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BC4290-75E7-468B-859D-3E3B372E9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the reveal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CEC623-96DF-4745-ACF8-87DC798B8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4F8BD7-2541-4B78-97B1-6466DB809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E47DF8-651C-4C25-BE6E-9967AA43A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E34816-2454-4CE2-AD35-F1DC7B31E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280F56-BF57-48D9-BF39-620B44444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filling process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5FBB87-6540-4882-AD6C-55A6FFE56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E0CEF5-FA1A-420C-A291-9A273AC88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0BB28A-6ECC-4FCD-A878-FEB7879AD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51B614-057E-4626-AA88-428AB1280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098F5C-4171-4DF7-B42B-912154B49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a quick taste shot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74939F-046A-44AB-AC8F-37482F66F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675191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3901FE4-2BBC-4F67-AF1B-C046F48BF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03C3D0-92D0-468B-A076-BE36F545D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31C588-1071-4477-8C83-C6E6E5715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A9993C-F2D3-4272-AD23-7A507B3E7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1B2126-49A8-4DB2-8E27-B1387E7A7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61FF8B-C13B-4095-9B30-FA4057F75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9CC454-4A63-4F54-B240-1A8DB7B57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C89980-6CDF-486D-B6BB-FFF8BB8BE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5BA1C5-6CF5-41F0-A42F-6F433A186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the reveal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228FD1-B227-4FF1-A7E7-ECE53D289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93B53D-9CA9-4500-83CC-02CBA1DA1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3526BB-3128-4405-A8A9-65906B649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C94148-7BB3-4F57-8F76-4F90FB1EE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filling process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D523AC-F49E-44FC-8756-CD2DD443F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27D046-7B3C-46DF-9F33-0566648F5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79F682-F8B9-49F4-AD29-E090F9748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5F2D7F-F6A1-4266-9310-6830045B1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a quick taste shot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0A7939-5D3F-49C8-A5F6-DD97A9234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2320DD-6177-4921-BB4B-84301257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3B084C-CD93-4FD3-8AD2-1E0B09122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2AD3DB-ED20-4537-A722-73AB5E9F6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Overlay on-screen text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2D49E8-947C-48FE-81AC-2D413A029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F1453A-5F4A-4421-80BF-B3FC5C5B9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FE13AF7-6149-484D-A1B6-5B2FB4FC1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CF697BB-F9D9-4450-8CDC-3C4B4457E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a follow prompt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293CE6-754B-4FF1-A3E9-74FE6EC04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37955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52115A-C90D-4F94-AD2D-98C871FCC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0AEB96-1CDE-4CD7-A165-159B592EF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AA5594-13C2-40DE-AFD3-BCE150FEB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DE4A2F-F422-4967-9A4A-F79FB4E36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6E41B9-A12A-4A8D-92C1-5F5E52CF1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565E3C-032A-4471-B589-D0137385F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D40DA1-BCD6-4B28-889B-CDA23AE91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5176B7-0159-4029-89D6-BF6BB8B6D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298D57-AB15-4A63-BA6E-FCF87B60E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concept feels too broad to film.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118AF7-D77B-46F1-AB47-822B0CF76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C469F7-CF29-44C7-8C30-6A96FC929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Shots are planned in the moment.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51ED1C-DAD8-4C87-9F46-EA7938CA1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55FCB1-2497-4B75-9EFE-7CC255B2B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ending does not tell viewers what to do.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0205A0-2E1B-48D9-9CD0-2E5574D8E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0DC0AF-244C-4D4A-A97C-707553089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4F0906-1408-4674-BBB5-B1815557A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5137DE-BD16-4D31-9ABB-7E8DBF512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70947F-7C99-4C2D-B559-326A378BB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37F01B-2AEE-4CA3-B8F0-83357D0FA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Filming stays quick and organized.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B4E6B2-7C8B-444C-B370-9EE7E8689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E14418-AAE9-43D0-857B-646A9E290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frame drives a simple next step.</a:t>
            </a:r>
          </a:p>
        </p:txBody>
      </p:sp>
    </p:spTree>
    <p:extLst>
      <p:ext uri="{BB962C8B-B14F-4D97-AF65-F5344CB8AC3E}">
        <p14:creationId xmlns:p14="http://schemas.microsoft.com/office/powerpoint/2010/main" val="10816082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063A68-DA09-47EE-8818-3242B620E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6A1FBC-E086-4C0D-8AC4-DB23011EA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E6F361-8FBE-4D55-9091-28D889EF6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DCDC31-D18D-4E8C-B550-25F086DF6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30B42C-6CEF-402F-AEED-FBDAE8E88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82C434-DB77-499B-9E28-9207DD523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3C3EEF-C74F-4DAF-A6DD-F6FBB5092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BC62E0-2564-4590-B0D0-E9732206F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0C74FA-19F1-49B1-B3E6-CCF4E6876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E6B9B6-D506-4310-BD43-D3261C257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promote a new menu item without a full production team.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7DB34A-0B43-4833-A45F-17FAAD234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44DBCD-BBE5-4F23-BE3A-1E239163C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48BE53-DCE8-4184-9C13-8D0D44670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FAE81F-9F69-44CD-8591-A1B99C227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82CFFC-7DDD-4D14-8E75-9FFE8525F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shot list to keep short-form content organized and on-brand.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BF4D51-E7DC-4B68-857E-2DBCFE74E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118303-2088-4679-B5DA-FC17BCA52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FCB790-EB62-469A-B709-3DAD7AD82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460488-4B97-4E19-BEB7-140B798FE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99F0D7-8580-4E49-BD80-9D6AC582C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storyboard that aligns visuals, pacing, and message before filming.</a:t>
            </a:r>
          </a:p>
        </p:txBody>
      </p:sp>
    </p:spTree>
    <p:extLst>
      <p:ext uri="{BB962C8B-B14F-4D97-AF65-F5344CB8AC3E}">
        <p14:creationId xmlns:p14="http://schemas.microsoft.com/office/powerpoint/2010/main" val="6416270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5DA655F-BCF4-465B-A1B6-76192EE5D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FA5297-09D7-48BC-9AF6-1E930265C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60CE9A-F228-4BDF-A798-95DD54471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5ED417-3AA1-488F-BF44-ED9A1D487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1CA8A6-4C7C-42FC-B6F0-8020D445B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28A310-3668-4228-B939-D55187F34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2046EE-CBB9-4D34-9976-821FD1D7D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119DCD-2ED1-4FCC-9837-FD8037028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634F28-6066-4504-BE1B-B26204377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57331E-51BE-4693-A030-C37D8D948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16E7ED-9695-4384-B76C-AEF970F3E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the reveal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D73598-E698-46D3-9540-26BF95FB1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3D5100-AAB2-4D83-8420-86A42B89B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672FE1-0138-47A3-A422-50D973D2F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34333F-E556-4D66-B37A-0D91DBB26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671800-CC81-4539-BCAB-2BABA45AA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B60B7C-5E48-444F-ADF4-A36BDA7B3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5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filling process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70062E-5DAF-4BCA-8168-6B26042BA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325FC4-22C0-45D1-977B-624CD1D52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034D1A-D94C-432F-813F-241E826B8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995500-B96E-45BE-8E39-3AB80C0E2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E49148-F1AE-41BB-A8EC-E50362850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ADB434-9032-49CD-AB8F-F8DA234A1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a quick taste shot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7664B0-C631-4904-8853-717BA84A7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0CCC01-0AA4-4DFA-ABD2-4276AEAEF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4B216E-A4F2-4A3B-BEC9-27DCE235C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CDE4AED-F844-4673-BD97-AF1F611F9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19F5CBB-DFC6-435C-84D5-7AEF85217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86C5D96-4AE9-4584-8D6E-5B58760CB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Overlay on-screen text</a:t>
            </a:r>
          </a:p>
        </p:txBody>
      </p:sp>
    </p:spTree>
    <p:extLst>
      <p:ext uri="{BB962C8B-B14F-4D97-AF65-F5344CB8AC3E}">
        <p14:creationId xmlns:p14="http://schemas.microsoft.com/office/powerpoint/2010/main" val="12914586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3BAE02-792A-4CE7-97FA-155986182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F41AF0-1139-4F15-8889-4B6BAB7CE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3C2774-225F-4BA1-82E1-B92262FD8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7180A4-A99B-4BB9-891C-64F989BA9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573BB3-6DE4-4154-92B0-546AC729F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4732A7-3455-41F3-A74E-60390D0B3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112D0B-1927-4B3C-9B73-CBEF40777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9CF996-DA7C-4F68-8715-2D12398DE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bakery turn one product launch into a clear, engaging short video?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991661-63AF-4988-A362-3EF753644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3633B6-2BA9-4162-9E21-DD2ECB08F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0844B2-46AA-436E-961D-696258FFA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8102B5-3751-42F9-B17E-F4509E414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filling process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DDDAC8-252E-4769-B6A3-721EA2E73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AB2CB3-29F4-42AF-8A56-744B8B657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D110A6-C060-4115-8B42-565442223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a quick taste shot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925705-D108-4ED4-AF78-F9D5E5FDF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E8204E-EF2F-43D7-AE4E-A95A08B87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47A9B4-C0B9-4CC3-8CF7-8B73FDC1B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follow prompt</a:t>
            </a:r>
          </a:p>
        </p:txBody>
      </p:sp>
    </p:spTree>
    <p:extLst>
      <p:ext uri="{BB962C8B-B14F-4D97-AF65-F5344CB8AC3E}">
        <p14:creationId xmlns:p14="http://schemas.microsoft.com/office/powerpoint/2010/main" val="65329704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D5AB352-CC43-4B9C-8A12-342A252B9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41E7D6-AF49-4EE9-BD42-F360486A6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79B8DE-D8D0-4FA1-81C1-77F55B506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B72F18-C8F2-4E25-90D8-167BCB4AF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531994-9016-40D2-AF02-428D70A62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D0FC3C-74D2-4C1B-A4E4-E26E3B1EA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3464C6-E52B-4A5A-8A70-B4C1198EF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A7D626-E83E-430A-A623-1A76F3B68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F6F014-C751-4B0D-B36F-9C31CFFC9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the reveal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561321-EB02-4002-97DD-178D6BCB5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0645C9-E7E1-457B-9693-017734ECC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0D0C8A-6452-411A-AEC3-52B95B038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C92ED2-93BC-46B8-AC7F-74D0A116A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1C403A-5682-4BF5-BB5D-62386BF33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filling process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3A6AC6-370D-4681-82E9-3C64C706F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7E1065-0225-4905-9B21-EAB16E29F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5816D7-7652-4CE6-9820-F962E3732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C649D7-89D1-4057-9B4D-7025A109D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E3E10A-87AA-495D-96E7-342DBCDB5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a quick taste shot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3B1A5E-4419-4C4E-920A-1BF0AFE02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A082D9-984A-4B15-803A-4C9EBEAAB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8FD839-F243-44E7-AA32-A165862CC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EC006A-9082-4D1D-A449-0A11E19A3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375D7A9-4551-4274-9ADC-F7AA4212D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a follow prompt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775761-DF56-4FA3-A329-D32487C4F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836888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2B21EC-7F5D-494F-BCE7-A086C03D2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C448B4-58B6-4D88-9D68-2A9F0C879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61E452-FFB3-4B7B-A79C-19B5AD028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the story before you press record.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E3C075-5FC0-4916-AA3C-76D2423D8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0BF6BA-F0B1-4437-9A80-8E8CE833B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DDD748-2E86-4ED2-914E-E1AC902DB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930C65-A09D-4043-A903-E0BE18E09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099811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2026-09-30T14:54:36.8340000Z</dcterms:created>
  <dcterms:modified xsi:type="dcterms:W3CDTF">2026-09-30T14:54:36.8340000Z</dcterms:modified>
</coreProperties>
</file>