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63fdda9e1b84d9c" /><Relationship Type="http://schemas.openxmlformats.org/officeDocument/2006/relationships/extended-properties" Target="/docProps/app.xml" Id="R2f0bbef16b494b3f" /><Relationship Type="http://schemas.openxmlformats.org/officeDocument/2006/relationships/officeDocument" Target="/ppt/presentation.xml" Id="R5ca5c04f78034b6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a24621b42714290"/>
  </p:sldMasterIdLst>
  <p:notesMasterIdLst>
    <p:notesMasterId xmlns:r="http://schemas.openxmlformats.org/officeDocument/2006/relationships" r:id="Rec309413d22846f8"/>
  </p:notesMasterIdLst>
  <p:sldIdLst>
    <p:sldId xmlns:r="http://schemas.openxmlformats.org/officeDocument/2006/relationships" id="256" r:id="R6f7ac05094ab45c0"/>
    <p:sldId xmlns:r="http://schemas.openxmlformats.org/officeDocument/2006/relationships" id="257" r:id="R48a960619a6b4e8f"/>
    <p:sldId xmlns:r="http://schemas.openxmlformats.org/officeDocument/2006/relationships" id="258" r:id="Raebeab419cc84780"/>
    <p:sldId xmlns:r="http://schemas.openxmlformats.org/officeDocument/2006/relationships" id="259" r:id="R1fce7a8186b04406"/>
    <p:sldId xmlns:r="http://schemas.openxmlformats.org/officeDocument/2006/relationships" id="260" r:id="Rcf59fab0fc0a413b"/>
    <p:sldId xmlns:r="http://schemas.openxmlformats.org/officeDocument/2006/relationships" id="261" r:id="R4686046016074763"/>
    <p:sldId xmlns:r="http://schemas.openxmlformats.org/officeDocument/2006/relationships" id="262" r:id="R486d8f4fb8c440d5"/>
    <p:sldId xmlns:r="http://schemas.openxmlformats.org/officeDocument/2006/relationships" id="263" r:id="R07f1c35469194124"/>
    <p:sldId xmlns:r="http://schemas.openxmlformats.org/officeDocument/2006/relationships" id="264" r:id="R8b7286b353f440b6"/>
    <p:sldId xmlns:r="http://schemas.openxmlformats.org/officeDocument/2006/relationships" id="265" r:id="Re0e6ca2ac276464f"/>
    <p:sldId xmlns:r="http://schemas.openxmlformats.org/officeDocument/2006/relationships" id="266" r:id="Rda776e2ef6bb4b8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7b20f66b143470a" /><Relationship Type="http://schemas.openxmlformats.org/officeDocument/2006/relationships/slideMaster" Target="/ppt/slideMasters/slideMaster1.xml" Id="R2a24621b42714290" /><Relationship Type="http://schemas.openxmlformats.org/officeDocument/2006/relationships/notesMaster" Target="/ppt/notesMasters/notesMaster1.xml" Id="Rec309413d22846f8" /><Relationship Type="http://schemas.openxmlformats.org/officeDocument/2006/relationships/presProps" Target="/ppt/presProps.xml" Id="R6b4f1d46bbb84e0b" /><Relationship Type="http://schemas.openxmlformats.org/officeDocument/2006/relationships/tableStyles" Target="/ppt/tableStyles.xml" Id="Ra177be57553043f4" /><Relationship Type="http://schemas.openxmlformats.org/officeDocument/2006/relationships/slide" Target="/ppt/slides/slide1.xml" Id="R6f7ac05094ab45c0" /><Relationship Type="http://schemas.openxmlformats.org/officeDocument/2006/relationships/slide" Target="/ppt/slides/slide2.xml" Id="R48a960619a6b4e8f" /><Relationship Type="http://schemas.openxmlformats.org/officeDocument/2006/relationships/slide" Target="/ppt/slides/slide3.xml" Id="Raebeab419cc84780" /><Relationship Type="http://schemas.openxmlformats.org/officeDocument/2006/relationships/slide" Target="/ppt/slides/slide4.xml" Id="R1fce7a8186b04406" /><Relationship Type="http://schemas.openxmlformats.org/officeDocument/2006/relationships/slide" Target="/ppt/slides/slide5.xml" Id="Rcf59fab0fc0a413b" /><Relationship Type="http://schemas.openxmlformats.org/officeDocument/2006/relationships/slide" Target="/ppt/slides/slide6.xml" Id="R4686046016074763" /><Relationship Type="http://schemas.openxmlformats.org/officeDocument/2006/relationships/slide" Target="/ppt/slides/slide7.xml" Id="R486d8f4fb8c440d5" /><Relationship Type="http://schemas.openxmlformats.org/officeDocument/2006/relationships/slide" Target="/ppt/slides/slide8.xml" Id="R07f1c35469194124" /><Relationship Type="http://schemas.openxmlformats.org/officeDocument/2006/relationships/slide" Target="/ppt/slides/slide9.xml" Id="R8b7286b353f440b6" /><Relationship Type="http://schemas.openxmlformats.org/officeDocument/2006/relationships/slide" Target="/ppt/slides/slide10.xml" Id="Re0e6ca2ac276464f" /><Relationship Type="http://schemas.openxmlformats.org/officeDocument/2006/relationships/slide" Target="/ppt/slides/slide11.xml" Id="Rda776e2ef6bb4b8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c8c23a6ab094d3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a73f72486fe4c1c" /><Relationship Type="http://schemas.openxmlformats.org/officeDocument/2006/relationships/notesMaster" Target="/ppt/notesMasters/notesMaster1.xml" Id="Rae4ba7382bee439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8d2b2c1dc264b6f" /><Relationship Type="http://schemas.openxmlformats.org/officeDocument/2006/relationships/notesMaster" Target="/ppt/notesMasters/notesMaster1.xml" Id="Ra810e712654741c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6937f5eadfe4896" /><Relationship Type="http://schemas.openxmlformats.org/officeDocument/2006/relationships/notesMaster" Target="/ppt/notesMasters/notesMaster1.xml" Id="Ra32c8cf6cf754ae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beca2d326f74515" /><Relationship Type="http://schemas.openxmlformats.org/officeDocument/2006/relationships/notesMaster" Target="/ppt/notesMasters/notesMaster1.xml" Id="R43838d269d574ad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89f1a0b0a9f4471" /><Relationship Type="http://schemas.openxmlformats.org/officeDocument/2006/relationships/notesMaster" Target="/ppt/notesMasters/notesMaster1.xml" Id="R2602895ddbf64de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5ff574c56d24dcc" /><Relationship Type="http://schemas.openxmlformats.org/officeDocument/2006/relationships/notesMaster" Target="/ppt/notesMasters/notesMaster1.xml" Id="R7f6bbdc803584ef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19b65ccdadf484f" /><Relationship Type="http://schemas.openxmlformats.org/officeDocument/2006/relationships/notesMaster" Target="/ppt/notesMasters/notesMaster1.xml" Id="Rb3efe3ff734c4db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7187a3bd41b4521" /><Relationship Type="http://schemas.openxmlformats.org/officeDocument/2006/relationships/notesMaster" Target="/ppt/notesMasters/notesMaster1.xml" Id="Rb757c3c87ed940b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278b1053a5940f1" /><Relationship Type="http://schemas.openxmlformats.org/officeDocument/2006/relationships/notesMaster" Target="/ppt/notesMasters/notesMaster1.xml" Id="Rf1d5f448007c450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7cf6b46bc2a4c74" /><Relationship Type="http://schemas.openxmlformats.org/officeDocument/2006/relationships/notesMaster" Target="/ppt/notesMasters/notesMaster1.xml" Id="R947efee8cdd1403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0b38abd1cf549b6" /><Relationship Type="http://schemas.openxmlformats.org/officeDocument/2006/relationships/notesMaster" Target="/ppt/notesMasters/notesMaster1.xml" Id="R07120c34aac6496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20f91c29b04da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84332567ea04960" /><Relationship Type="http://schemas.openxmlformats.org/officeDocument/2006/relationships/slideLayout" Target="/ppt/slideLayouts/slideLayout1.xml" Id="R2645c37e4f76496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645c37e4f76496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8030024a294a5b" /><Relationship Type="http://schemas.openxmlformats.org/officeDocument/2006/relationships/image" Target="/ppt/media/image.png" Id="Re686ef6bd14647e4" /><Relationship Type="http://schemas.openxmlformats.org/officeDocument/2006/relationships/notesSlide" Target="/ppt/notesSlides/notesSlide1.xml" Id="Rcc4426e5ef51430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5375c148794bb5" /><Relationship Type="http://schemas.openxmlformats.org/officeDocument/2006/relationships/notesSlide" Target="/ppt/notesSlides/notesSlide2.xml" Id="R20cc4f8f68c2461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1de9f75b5b4ee2" /><Relationship Type="http://schemas.openxmlformats.org/officeDocument/2006/relationships/notesSlide" Target="/ppt/notesSlides/notesSlide3.xml" Id="R3882de96a47847f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038d12241844f4" /><Relationship Type="http://schemas.openxmlformats.org/officeDocument/2006/relationships/notesSlide" Target="/ppt/notesSlides/notesSlide4.xml" Id="R5a19dddd71e24ea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9c1fe0d8f0456f" /><Relationship Type="http://schemas.openxmlformats.org/officeDocument/2006/relationships/notesSlide" Target="/ppt/notesSlides/notesSlide5.xml" Id="Rcf930b376d3c46f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e9cacb31f74ee2" /><Relationship Type="http://schemas.openxmlformats.org/officeDocument/2006/relationships/notesSlide" Target="/ppt/notesSlides/notesSlide6.xml" Id="R32cef07a66514d0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8aee7ad4564e9a" /><Relationship Type="http://schemas.openxmlformats.org/officeDocument/2006/relationships/notesSlide" Target="/ppt/notesSlides/notesSlide7.xml" Id="R6f0901a3b6e44a1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8994dce08e49fc" /><Relationship Type="http://schemas.openxmlformats.org/officeDocument/2006/relationships/notesSlide" Target="/ppt/notesSlides/notesSlide8.xml" Id="R304b975ed0ca45b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dc9c74f0274944" /><Relationship Type="http://schemas.openxmlformats.org/officeDocument/2006/relationships/notesSlide" Target="/ppt/notesSlides/notesSlide9.xml" Id="Rcf6eb46d5fda4b7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46c12d686f4a36" /><Relationship Type="http://schemas.openxmlformats.org/officeDocument/2006/relationships/notesSlide" Target="/ppt/notesSlides/notesSlide10.xml" Id="R525dceba4e6a48d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5c5759719d4cb0" /><Relationship Type="http://schemas.openxmlformats.org/officeDocument/2006/relationships/notesSlide" Target="/ppt/notesSlides/notesSlide11.xml" Id="R2da3c15f3bae4b5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8ACCD7-D04B-4A9F-B86A-7B22DDA0A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BAC7BB-447B-4724-9303-21851DF70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BAA637-798A-42DB-8153-BB84B621B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Time Code Film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A607C1-3CDB-4AA8-B4BB-0C5414B21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junior editor races to lock a festival trailer before the final screening slot.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AD6BD8-9617-4E55-A466-B503688AC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D9D261-B934-4163-8DCE-169C8B957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7B4E7F-9001-4B86-9CF1-F390D10FB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D835D2-ACCD-4616-A333-66463A836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86ef6bd14647e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35276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D6D2A7-7955-470B-A7E0-362657F38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CCE50A-05F7-4E80-912A-948A6B192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5719E9-1886-4F45-A654-5B3DE9844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FC3171-B607-4782-AA64-DFFB4D6FC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FAB649-C970-4BB6-8427-ADE8E33AA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time code film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D8DF63-0808-47FB-AA0A-7F5C1C4F2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675092-E58A-45B7-97F9-914B3D516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5D8A32-DA57-4ECC-B9A2-DF70BDFD3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1884E3-D684-4D30-AA00-9A773A038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the rough cut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6B96CA-145F-4A00-A5B6-4AD93B554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266F50-12E4-4250-9B29-234EE3E2F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85C98F-4CCD-44FC-ADE5-CB74DC073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Edit Timeline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0A85D9-D335-416F-949C-EC3D827C2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Mark key timecodes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9E3F3A-9A39-445C-853F-7074D6C57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DDF65E-C917-4441-B3F2-847CA7A90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85F3F3-91B8-4557-804F-453BF558F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Sound Check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B8A212-3411-4378-8252-06D472850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Trim to the beat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FA0427-AAED-40DD-BB94-601DDEB05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4872B4-61FA-4578-B5D4-3767E1817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0A9A48-94D4-46C1-A053-B2054784A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 Delivery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379FD5-FF2B-4DB6-B596-AE59F9E51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Check audio sync</a:t>
            </a:r>
          </a:p>
        </p:txBody>
      </p:sp>
    </p:spTree>
    <p:extLst>
      <p:ext uri="{BB962C8B-B14F-4D97-AF65-F5344CB8AC3E}">
        <p14:creationId xmlns:p14="http://schemas.microsoft.com/office/powerpoint/2010/main" val="95909374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5A5E30-8112-4D44-BCF6-04BA9C33D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431BAD-BFD4-4AEE-98DC-9E5876330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4AE4C1-DE11-4B99-A77E-66F96FAC3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BF56EE-15F6-4BDE-9906-D05E2AE48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85673E-C05B-4894-858F-9EEBCA161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Tighten the cut, sync the clock, and deliver on time.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412FFB-4853-4D57-9C6E-C15B0C15B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342C2A-2501-49F8-BC80-BE411898C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0411544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893048-7BF3-4088-ADCC-B1631BF3A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F31662-273B-4147-9C46-CED9F258D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AA4B3E-A94E-450B-A29D-10F84F1FB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FC9D04-9764-42A5-9138-DE74B41A8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79CC3E-7771-44C4-AF7A-557230DB1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time code film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514552-BE3C-4C81-B5DE-4D0F53EE8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A912ED-C544-446D-A515-CCEF17DF8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B9DC3D-78F7-47F2-A8A9-6D7DE4800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D467B4-939D-461F-A7F9-A37405BCD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time code film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4049C2-3138-4E4B-8139-4E89F9757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BE1C91-51F2-4062-B338-C61A326B8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7FBDE2-641F-4CB2-9956-34477D745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71A1F6-46E2-4F01-84B3-C252BC3BA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F783B1-56B4-4C14-8E58-78D55BC0D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Tighten the cut, sync the clock, and deli…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F30024-1CBD-45ED-A49C-9DCC16D43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540578-CF87-4FC0-88E5-E4CDF9123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EB1576-6F39-4724-9D0C-45364B355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BAE0BB-6155-49F3-8DD9-C3176A6DC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531568-2B7C-42DF-B19E-B8E602F70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 &amp; Film: Export the final reel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9FB201-9D42-4362-8E50-41D96DD9F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33112276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3DC24C3-4C9D-4987-B85D-FBB9E028D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62EACD-E1B1-4C1D-B7CC-455097EE4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2B9409-CD06-410A-9B58-D9CC09668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503E51-6919-441D-8C76-1225D0439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EACE7D-626C-4FFD-B4B9-1C0FBE142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687A1D-651D-464F-ABA4-A51C683D6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F50DBF-078E-49DA-AB9D-172CB6875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BE0A25-23CE-4AA9-A8EE-2E820E504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A27F2E-C56B-4BDC-A690-14CFF9892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the rough cut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122906-228C-42CD-9001-70CD21B58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FA7675-9A75-4670-9820-5795EF8B8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34765A-DD0C-4709-9151-916A59E4D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6A7B55-FE49-48AC-8663-9CC81D24C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 key timecodes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23749B-B410-4D0B-92D3-28EE43FDB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0EDB1D-D200-4B20-BFC1-727078901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F6E36B-747D-42A6-A1B4-488B5F48E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6ED455-7B85-4985-84C4-B9B7E2F0E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Trim to the beat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CFBDD5-B530-43F3-91C5-4E37DCC10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5580E1-BFB6-4792-B8A9-24DCE8F92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D32752-05BF-46FA-BBAD-6E423F1C0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720A73-D16B-489E-8923-CC3015A59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Check audio sync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54D18A6-5F2C-4488-83E3-3A244CE16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B4236CB-E41E-4B55-80EC-A430BC125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5CE0089-38F1-4874-9429-3B0AFB876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AC277A3-99CC-45BD-B105-429093389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Export the final reel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223925E-8D0A-4D10-A2EF-6CB42E27B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2272088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7DC1978-76F8-45E6-9B46-162A55D17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6ABEB9-C0AF-4168-A240-1ABF08B12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3DD529-66C9-4E58-A40F-A1DD804B9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CDAFB7-2ECA-449B-908C-8B4C0311B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EACE2C-244D-4D6F-848D-1FFF78BB1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time code film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013DB5-23D0-42E0-BE48-9C077D54C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0A672A-BC2E-44EE-BDCF-3365B5590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8DA32F-A87D-459D-8C4D-C5C5ACE04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95B2B3-67A0-4535-A0AB-01E539594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Scenes drift past the target runtime.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44C90F-39F3-48F0-9BBE-52C92B665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DD06D7-43DE-4BC0-B99E-2783C6721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Audio cues land a frame late.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2034D3-0112-40B5-9D44-03FACAC96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A35232-8435-48C0-960D-52900DC33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notes are scattered across drafts.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F6BA8A-62C0-4128-B01D-D5CEF1B54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079535-710A-450E-8D13-64F42D6E6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0E35F1-8DE4-4882-8F44-3E3C1EA88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D945B6-72FE-471F-B86B-B7774C322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25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fits the planned time window.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7F5886-3890-489C-AD98-2292B0A4B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8E8757-5202-4D1D-B0E2-3FAE876EF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Cuts and sound cues stay aligned.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54E5CE-5308-4946-AFFF-F0C751D31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A0F47A-7E36-4801-A508-406BC2F7E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version is easy to review.</a:t>
            </a:r>
          </a:p>
        </p:txBody>
      </p:sp>
    </p:spTree>
    <p:extLst>
      <p:ext uri="{BB962C8B-B14F-4D97-AF65-F5344CB8AC3E}">
        <p14:creationId xmlns:p14="http://schemas.microsoft.com/office/powerpoint/2010/main" val="68804486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421633-81A2-49EA-B10A-1EE7F484F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A6BC31-6A17-4CF1-BC4D-D8BC22DD1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37001B-9A41-4B52-BC3E-C4505A3B9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4B0F22-93D3-47BC-BACD-B9CB6F6EF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01B639-A78E-4C7E-BDF4-07FE6BB43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C75B71-B233-4834-971A-55ADDCFC2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E8AD1A-2C96-4B16-BFC5-2F29A264C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967AEB-119C-4AE1-BBBA-F2C46538E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55BF78-A761-47B4-BBB2-1D8269170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FILM EDITORS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04F2C3-11A6-4D4B-88FC-144954B5A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workflow for shaping a short promo under a fixed deadline.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9C6933-16B1-4AF0-99A4-1BCF2C5A1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059864-9402-49D1-97E9-B398F9BB5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483AA2-CED3-4680-821F-E2D598B7B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2905AD-29FA-4CFD-A4C4-DB7C79641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POST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FB19F3-401A-449C-B194-DC9EEE683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coordinate cuts, audio, and review notes.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790639-F0F0-4638-AB07-B480B32F4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7B8C1C-5727-4350-A503-C05851858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A43943-F1A0-46B4-AF8B-972B49497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808D24-5922-4FE2-9EF5-232FD387E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CREATIVE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8B8CE0-1533-429F-9292-BDD8E4052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concise structure for presenting a polished film concept.</a:t>
            </a:r>
          </a:p>
        </p:txBody>
      </p:sp>
    </p:spTree>
    <p:extLst>
      <p:ext uri="{BB962C8B-B14F-4D97-AF65-F5344CB8AC3E}">
        <p14:creationId xmlns:p14="http://schemas.microsoft.com/office/powerpoint/2010/main" val="113751158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684E512-E949-4E93-B0F7-49B120161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DD4CAA-104D-4BDB-9272-0DF26B547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2403AC-FF1D-4CC9-ACA4-03ACAF9AB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4BA2F2-D9B6-45B2-9311-F0C71CB5D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653C9F-5D46-4B44-ADB5-F3269583A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B60C55-3E49-49E8-B4D0-D95C5F542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862FEE-8A76-4896-BF0D-62DC4F2F5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1F9198-0C4F-4E76-A056-2ACEAEA5D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4B5916-C41C-4120-A1E4-E5B61F2CA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7B0D20-A30D-48C4-AD04-A76A0875E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FDD903-89DD-484C-A386-5D79840EA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the rough cut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5A9B4A-18C5-4E8C-B944-7195B22D2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32D11C-50C7-499D-B902-36E852D5B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5AE98C-1EFC-4A1A-85D9-89A581A72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A01DCF-FAA6-4EA9-A531-5A5D7E08C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094429-36B0-458B-8D9C-9605D5201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22932D-5A53-47C9-9C54-B9F75DF25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 key timecodes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B50E4A-6897-48EE-832B-A60B2DC9F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C33824-66BA-4753-B609-9A18417FD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E83EDC-C2BE-4ACB-8D22-AD2221490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0B45C6-812E-4878-A3F0-523C4CEBD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89FEDF-C42F-4BC4-97F2-B3CAACE74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FF49771-9BC5-4EB2-9C41-5EA8C9F10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Trim to the beat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36D44E9-2BC6-4BBE-96E2-3E3D9AD57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77D8AF7-869B-4024-874E-EEFF6074C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38DBA57-CC32-4424-B331-7D02801E2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C6581CD-1A0C-4746-8E8F-439C71DCD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6983F72-FD45-43B4-BABC-BCD1DAB90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86350DB-1557-4271-8497-67770F1F1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Check audio sync</a:t>
            </a:r>
          </a:p>
        </p:txBody>
      </p:sp>
    </p:spTree>
    <p:extLst>
      <p:ext uri="{BB962C8B-B14F-4D97-AF65-F5344CB8AC3E}">
        <p14:creationId xmlns:p14="http://schemas.microsoft.com/office/powerpoint/2010/main" val="197293241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45591B-7BB0-4F9B-8520-FD1F60D40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AE43B8-1C7A-49C7-970A-F48CFD48D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753DDF-CB96-4138-8F7A-4A6B87813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A7DC2A-C883-4BA1-A3F7-53555D5C5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53E1D8-71F6-4CD7-ABD3-60C7FCCA4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time code film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6F954F-BADE-499B-84C2-F44F98C6C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80F821-D2FB-4AD3-B60E-C8E7FE517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3C57A1-78D6-4DC4-BDFA-7CAC7ECFC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31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turn a messy trailer draft into a clean festival-ready cut?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254B5F-C141-45A0-8D2D-49901D5E7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6565E5-0706-4156-9946-CF20EC87E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E98187-6236-4BD7-A279-303E3E654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02C43A-C2A3-4AC2-A8BB-9C5868EE9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Mark key timecodes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C42601-3F28-47F9-A743-C136F4CA0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6F2AB8-18EE-4451-ACBF-3FA369193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2815ED-10D4-4BB5-A016-82C1C088F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Trim to the beat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DE9A69-EA45-467E-AF95-215BB7765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234D4A-3551-4A3A-A2C3-E0DD72ECA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7B3CC4-F5A8-4F4B-9721-D687E2D40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the final reel</a:t>
            </a:r>
          </a:p>
        </p:txBody>
      </p:sp>
    </p:spTree>
    <p:extLst>
      <p:ext uri="{BB962C8B-B14F-4D97-AF65-F5344CB8AC3E}">
        <p14:creationId xmlns:p14="http://schemas.microsoft.com/office/powerpoint/2010/main" val="117911753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E13E9B2-C85F-4D4F-B5C1-A1405305D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A3E19F-B8F9-4BCF-A835-A0B7A8085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07DEBD-B8A2-444C-AC84-0CE57ED76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4CBA7A-3742-41AC-977D-0107B479A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61E93E-86F9-4D75-8B80-4ED25D007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time code film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050B1D-15B3-4FD2-B50B-512D82202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EA1358-D191-4232-9D30-ADC97087D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E28283-2229-4D72-857A-92FBBBA86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A7249B-551E-48A0-A4B7-202031A2F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the rough cut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B2FC05-E644-4181-B27B-2CE419937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D36FC1-1D1F-4EB1-BF46-37CB24D6A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5BF7D8-4441-47C1-A2E6-F728B9F0A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658272-AB20-4AAA-931F-7BE69A8BB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7EABBD-4E72-4DB8-B505-038C26BF2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 key timecodes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5411F8-F625-4984-A29C-1F91411EB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E6C330-AC5E-4B37-83D6-5826990DD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57622B-2CC5-48FA-85F9-8123185DB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6879F6-DA93-4F32-A5C4-829C08C65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4248F8-D2D4-4C0B-B09D-9F0BD37A7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Trim to the beat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63EA68-0215-460D-8CB0-2926E8AB4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C95642-857A-46B0-97E7-D2A606457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CA6D55B-D6D4-476E-93F8-51D4075F4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3A7B41D-93AB-423B-BE41-508698166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F896DF4-BB08-4C20-85C0-530A803A9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Export the final reel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DEC4E70-93BE-46FD-BF87-4AEA2DA91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072663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F7FBAE-EE68-495C-9551-52F8DCC50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A18CDB-6D11-4117-B282-2A5274EE3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E848F8-91E8-4927-8BE2-9879626C0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Keep every frame on time.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6F4C26-F763-44FF-9568-26869B776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2CEAD3-5651-44EA-A856-B8FBA3BB0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144A96-A1B5-458F-B0ED-39B196646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5AE855-26D8-4650-A075-41C705673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28360373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2026-10-01T20:40:39.2630000Z</dcterms:created>
  <dcterms:modified xsi:type="dcterms:W3CDTF">2026-10-01T20:40:39.2630000Z</dcterms:modified>
</coreProperties>
</file>