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324f75a3894d5a" /><Relationship Type="http://schemas.openxmlformats.org/officeDocument/2006/relationships/extended-properties" Target="/docProps/app.xml" Id="Rd4cd29874e5843d7" /><Relationship Type="http://schemas.openxmlformats.org/officeDocument/2006/relationships/officeDocument" Target="/ppt/presentation.xml" Id="R7fb1d3d0fcec407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46bd20e29564db8"/>
  </p:sldMasterIdLst>
  <p:notesMasterIdLst>
    <p:notesMasterId xmlns:r="http://schemas.openxmlformats.org/officeDocument/2006/relationships" r:id="Rffc00b9291f04caa"/>
  </p:notesMasterIdLst>
  <p:sldIdLst>
    <p:sldId xmlns:r="http://schemas.openxmlformats.org/officeDocument/2006/relationships" id="256" r:id="R7be527741ff34e04"/>
    <p:sldId xmlns:r="http://schemas.openxmlformats.org/officeDocument/2006/relationships" id="257" r:id="R44f0bb37ae4549de"/>
    <p:sldId xmlns:r="http://schemas.openxmlformats.org/officeDocument/2006/relationships" id="258" r:id="Rcc2a7697c3b24683"/>
    <p:sldId xmlns:r="http://schemas.openxmlformats.org/officeDocument/2006/relationships" id="259" r:id="R4dbb61fe61b24461"/>
    <p:sldId xmlns:r="http://schemas.openxmlformats.org/officeDocument/2006/relationships" id="260" r:id="Re9ec37cc46a040fa"/>
    <p:sldId xmlns:r="http://schemas.openxmlformats.org/officeDocument/2006/relationships" id="261" r:id="R829c1c4011114df2"/>
    <p:sldId xmlns:r="http://schemas.openxmlformats.org/officeDocument/2006/relationships" id="262" r:id="R63e4b690824f4acf"/>
    <p:sldId xmlns:r="http://schemas.openxmlformats.org/officeDocument/2006/relationships" id="263" r:id="R240ea76d077e46dd"/>
    <p:sldId xmlns:r="http://schemas.openxmlformats.org/officeDocument/2006/relationships" id="264" r:id="Rd943143db30e42b2"/>
    <p:sldId xmlns:r="http://schemas.openxmlformats.org/officeDocument/2006/relationships" id="265" r:id="R7ddee26bc15a4d07"/>
    <p:sldId xmlns:r="http://schemas.openxmlformats.org/officeDocument/2006/relationships" id="266" r:id="R01bd0d8323c545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67883c3df84372" /><Relationship Type="http://schemas.openxmlformats.org/officeDocument/2006/relationships/slideMaster" Target="/ppt/slideMasters/slideMaster1.xml" Id="R246bd20e29564db8" /><Relationship Type="http://schemas.openxmlformats.org/officeDocument/2006/relationships/notesMaster" Target="/ppt/notesMasters/notesMaster1.xml" Id="Rffc00b9291f04caa" /><Relationship Type="http://schemas.openxmlformats.org/officeDocument/2006/relationships/presProps" Target="/ppt/presProps.xml" Id="Rd76c231d84614866" /><Relationship Type="http://schemas.openxmlformats.org/officeDocument/2006/relationships/tableStyles" Target="/ppt/tableStyles.xml" Id="R6cc46d16ae3d4f63" /><Relationship Type="http://schemas.openxmlformats.org/officeDocument/2006/relationships/slide" Target="/ppt/slides/slide1.xml" Id="R7be527741ff34e04" /><Relationship Type="http://schemas.openxmlformats.org/officeDocument/2006/relationships/slide" Target="/ppt/slides/slide2.xml" Id="R44f0bb37ae4549de" /><Relationship Type="http://schemas.openxmlformats.org/officeDocument/2006/relationships/slide" Target="/ppt/slides/slide3.xml" Id="Rcc2a7697c3b24683" /><Relationship Type="http://schemas.openxmlformats.org/officeDocument/2006/relationships/slide" Target="/ppt/slides/slide4.xml" Id="R4dbb61fe61b24461" /><Relationship Type="http://schemas.openxmlformats.org/officeDocument/2006/relationships/slide" Target="/ppt/slides/slide5.xml" Id="Re9ec37cc46a040fa" /><Relationship Type="http://schemas.openxmlformats.org/officeDocument/2006/relationships/slide" Target="/ppt/slides/slide6.xml" Id="R829c1c4011114df2" /><Relationship Type="http://schemas.openxmlformats.org/officeDocument/2006/relationships/slide" Target="/ppt/slides/slide7.xml" Id="R63e4b690824f4acf" /><Relationship Type="http://schemas.openxmlformats.org/officeDocument/2006/relationships/slide" Target="/ppt/slides/slide8.xml" Id="R240ea76d077e46dd" /><Relationship Type="http://schemas.openxmlformats.org/officeDocument/2006/relationships/slide" Target="/ppt/slides/slide9.xml" Id="Rd943143db30e42b2" /><Relationship Type="http://schemas.openxmlformats.org/officeDocument/2006/relationships/slide" Target="/ppt/slides/slide10.xml" Id="R7ddee26bc15a4d07" /><Relationship Type="http://schemas.openxmlformats.org/officeDocument/2006/relationships/slide" Target="/ppt/slides/slide11.xml" Id="R01bd0d8323c545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9ff951f36b45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b10025383a49b5" /><Relationship Type="http://schemas.openxmlformats.org/officeDocument/2006/relationships/notesMaster" Target="/ppt/notesMasters/notesMaster1.xml" Id="R41752cac364647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5d61abf6ed4db4" /><Relationship Type="http://schemas.openxmlformats.org/officeDocument/2006/relationships/notesMaster" Target="/ppt/notesMasters/notesMaster1.xml" Id="Rd10c1d60c36f41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f4f0eb15076435c" /><Relationship Type="http://schemas.openxmlformats.org/officeDocument/2006/relationships/notesMaster" Target="/ppt/notesMasters/notesMaster1.xml" Id="Rfcbb41c633aa4d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88519c6d4c4c03" /><Relationship Type="http://schemas.openxmlformats.org/officeDocument/2006/relationships/notesMaster" Target="/ppt/notesMasters/notesMaster1.xml" Id="R873709251f274c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e049ef942014006" /><Relationship Type="http://schemas.openxmlformats.org/officeDocument/2006/relationships/notesMaster" Target="/ppt/notesMasters/notesMaster1.xml" Id="R2b8798f393e54b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49dad718b14ff5" /><Relationship Type="http://schemas.openxmlformats.org/officeDocument/2006/relationships/notesMaster" Target="/ppt/notesMasters/notesMaster1.xml" Id="Rc9e2406cb9724b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d80b577bf941a9" /><Relationship Type="http://schemas.openxmlformats.org/officeDocument/2006/relationships/notesMaster" Target="/ppt/notesMasters/notesMaster1.xml" Id="R3b896c9ad60b45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e24a2d77d34dc1" /><Relationship Type="http://schemas.openxmlformats.org/officeDocument/2006/relationships/notesMaster" Target="/ppt/notesMasters/notesMaster1.xml" Id="Re619909598a649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3cc93aaae34d6e" /><Relationship Type="http://schemas.openxmlformats.org/officeDocument/2006/relationships/notesMaster" Target="/ppt/notesMasters/notesMaster1.xml" Id="R0096922fcb5f45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0c0e03f95b4673" /><Relationship Type="http://schemas.openxmlformats.org/officeDocument/2006/relationships/notesMaster" Target="/ppt/notesMasters/notesMaster1.xml" Id="Rb2197973e6c443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c88f37316e4a11" /><Relationship Type="http://schemas.openxmlformats.org/officeDocument/2006/relationships/notesMaster" Target="/ppt/notesMasters/notesMaster1.xml" Id="Rf7163d1efddd46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0ec47230354a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6058bbc02a4d10" /><Relationship Type="http://schemas.openxmlformats.org/officeDocument/2006/relationships/slideLayout" Target="/ppt/slideLayouts/slideLayout1.xml" Id="Ra0db6e4e421d45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db6e4e421d45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4bc4bbdee40b3" /><Relationship Type="http://schemas.openxmlformats.org/officeDocument/2006/relationships/image" Target="/ppt/media/image.png" Id="R8a5fe116a9a74003" /><Relationship Type="http://schemas.openxmlformats.org/officeDocument/2006/relationships/notesSlide" Target="/ppt/notesSlides/notesSlide1.xml" Id="Rbda205c0b23643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2b7a080374361" /><Relationship Type="http://schemas.openxmlformats.org/officeDocument/2006/relationships/notesSlide" Target="/ppt/notesSlides/notesSlide2.xml" Id="R9a711c8a1b2144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1f41a357745bc" /><Relationship Type="http://schemas.openxmlformats.org/officeDocument/2006/relationships/notesSlide" Target="/ppt/notesSlides/notesSlide3.xml" Id="R18fc86e493964f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b20700c0f4532" /><Relationship Type="http://schemas.openxmlformats.org/officeDocument/2006/relationships/notesSlide" Target="/ppt/notesSlides/notesSlide4.xml" Id="Rdf1428cf54414e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35e49bc904751" /><Relationship Type="http://schemas.openxmlformats.org/officeDocument/2006/relationships/notesSlide" Target="/ppt/notesSlides/notesSlide5.xml" Id="Rf9386d1c6d5247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4574982d9412c" /><Relationship Type="http://schemas.openxmlformats.org/officeDocument/2006/relationships/notesSlide" Target="/ppt/notesSlides/notesSlide6.xml" Id="R6e934ce1cf0446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652c3b713408c" /><Relationship Type="http://schemas.openxmlformats.org/officeDocument/2006/relationships/notesSlide" Target="/ppt/notesSlides/notesSlide7.xml" Id="Ra15ff5194f0846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74e8ea443c41cc" /><Relationship Type="http://schemas.openxmlformats.org/officeDocument/2006/relationships/notesSlide" Target="/ppt/notesSlides/notesSlide8.xml" Id="R5b34de7cde4e46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f597cb4684d1c" /><Relationship Type="http://schemas.openxmlformats.org/officeDocument/2006/relationships/notesSlide" Target="/ppt/notesSlides/notesSlide9.xml" Id="R66eb5e7d4f374a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a69de908b4354" /><Relationship Type="http://schemas.openxmlformats.org/officeDocument/2006/relationships/notesSlide" Target="/ppt/notesSlides/notesSlide10.xml" Id="Rf208e6311ff4436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8d45ab4e34015" /><Relationship Type="http://schemas.openxmlformats.org/officeDocument/2006/relationships/notesSlide" Target="/ppt/notesSlides/notesSlide11.xml" Id="R06d6b5edd0774f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51D15B-16F2-482C-B1EC-37823E93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FA9F51-5875-4401-94E0-DFBB2EF1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6B6057-2A9C-4B7F-9C74-39A44FB5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Tips For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AC4E3E-1759-4DBC-BAC9-1902779C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quiet exhibit into a memorable night through one vivid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DDE54-6913-4DE2-99E1-3E74860C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238D4C-EEAD-45CB-9279-8ACD9C06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8B5B23-8AAE-4368-8097-4334346B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4796D-F768-4277-AA83-5A5DB5AF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fe116a9a7400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26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1FAF56-2887-4F16-9889-4F83A96D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A0E84-F582-4071-898E-A476BA6B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666D02-CEE6-4398-BB52-4EA586DE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BF8B0-B8A8-4F86-8DDB-D94A447F3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6EA2F-70BF-4D13-99B4-1DDB6A34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tips for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61CBF-6002-4955-8688-E32B1BA92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B3B13-F1E7-443E-AB8F-D31E7051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A1E00-7CAB-493C-96C5-A32ABAA1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5AAF3-45C3-4E34-BB25-7CAAB8119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A2DF4-A8C8-4A72-9A37-EFA340E0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473339-4E25-40DA-AD98-FA041F02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E89D1E-79B0-4196-ABD0-DC6CB94C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40C610-AD61-481A-B438-845535B0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52A4D-56F6-408C-9BB1-743EBAEF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D2D676-5009-440D-BAE7-34E5338C8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2E62F-1196-4CC0-A703-03AB5819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F09280-416B-45D5-BEF0-6147CC6E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4E8D8D-5BAE-47DA-924D-367C8A4C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7D537E-B66A-4F1E-A4DB-F24A888C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4D453-E2E2-43F2-BA15-4C0A5741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CF1E1B-9077-4A51-A109-CC84A7DB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1992543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30F01-7CF7-4470-B951-23687E22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E5185-D0FE-4B91-93D3-DE505187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B2942A-DCE3-435E-995F-51B8ACD1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21A8B4-20D4-4D50-B8D3-9CCC676B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CC3938-E81E-4B5C-B419-8764F919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facts into a guided visitor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C53411-D037-4EF9-B988-3FC1900D2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62E34-546E-4A9B-BC90-08AE18FA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043874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D9010A-1201-4180-8ED4-6C528F82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AAB3E-D746-46E5-B929-89BE0526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35F427-589F-492C-A856-818CD37B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9F3DD-46E8-46E2-B7F7-2822FAFA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65DA4-CCD7-4E34-9C52-23F2CACE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tips for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47603-6F90-4589-948D-CC47A985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FB4C32-CDE2-4FCC-999F-FCFF4394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974B2D-39AA-4502-B3CD-B42FDD67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5F6268-137A-4BD6-BAB1-9C8D4542E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tips for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D6E51B-C1FC-439B-AC8E-36D62208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679CE0-0335-47C0-89F5-8587F84F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B20676-61D3-46BA-9FBD-54C09372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3AA1F-3B8B-4D0E-BC53-A4DD1420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7DCA53-B8A2-4620-A581-2DFED4C6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guided visitor journey.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ECC73-B3CE-4ECA-BB0A-A77414B9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B8D2E-B784-4F96-9D0E-5449AB05B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2C455B-FBBA-408D-B205-345EDCE8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8C81E9-5B2B-453C-8C7E-17DC64EF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7B7DC9-768B-49F8-A50F-52E7D4B2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75546-DE19-4132-A158-9921D197A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15898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1AB634-08D2-4B04-9DB9-1E8BC207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6BE67-DB3C-4C0F-9A7E-4B0E647B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59518-89FC-429A-9D6A-BF199E803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D21CF-3EB0-44AE-BD81-194A195E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47C991-EE2D-4D4D-BD52-260E8AC1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33A65-277E-4F8F-98E5-10BC5689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6D2BD-D5D5-4178-8E9C-370C707C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7A712-7799-4715-BD8F-63193D11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4F576D-2348-49C9-9DA8-99D1F8F9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EDE4F3-60E2-4C10-B740-BAE44F12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B489E7-C2D7-4CC7-99DD-95542D76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689C76-A812-4511-9AE8-6AF34D89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442AAB-A718-4F1C-B099-59682B0E6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61E71E-C2FE-48C6-BBC1-F750B4BE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FFB153-500D-415D-98C6-B36B4F5D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EF5B72-BAA8-469C-AE3E-EFDB79A8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F6A49-73DA-4803-A7A0-F616BDF5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B24E59-B93C-4D23-AEFF-C271FBE6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D93E13-1246-48F8-A818-9B3F6CAA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C6B9C5-0F10-4780-ACC7-7A954DD33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32C2E9-CD4C-409B-8B33-57DC2419E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C3E0A9-4BFE-4866-A066-D01F993E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3734D9-E08E-45F6-A748-1F38606C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2C9564-87AF-4B5E-AABE-14A7306E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D3ACF3-58DB-4322-902F-C690A538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8D33C9-1B03-48BE-8E2D-D876FA13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640342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BC3120-9509-4CFF-BABA-442E20C41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DF3F6-3FCB-4E5F-B982-14D64DC0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DFDE07-56E2-4B21-B1BC-5CEC7ABCF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91DF4-2342-448F-8F9C-E16C70D9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CE6A0-20F8-4239-914D-B52E2273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tips for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03B85-DC35-4C94-B6A8-9BAFE717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BA7AC7-A4F6-4D75-AD6A-D8DEA880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D15C92-75EF-466D-918C-0772DCB1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3F0ABE-D491-4FF6-953B-737493AA9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Visitors hear facts but lose interest quickly.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B6CEC-DFF1-459C-A2D1-C1585673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86740-AEC9-4345-AC33-D6F3F410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exhibit feels scattered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503AED-4A2F-41EF-80EF-61F946ED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0DE39B-2434-464F-84FE-3BB5C009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guide has strong content but no clear arc.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87E43-2905-437B-B930-AF5352D4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1BFDA1-3641-49FF-B0C3-D1E67238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80D511-C2D7-41B8-BF69-44D07713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BB93C8-81BC-4A18-ACF0-C890C2E1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Visitors follow one character through the exhibit.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EAC57D-0E0F-4117-B299-5A5E2035A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4A9D7C-1398-40F4-AD7D-766B8383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point connects naturally to the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25FC5A-9D30-42EC-B2CB-96814ABC1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C7CD3C-C0B2-41AE-ABC0-05784DE3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a clear message to remember.</a:t>
            </a:r>
          </a:p>
        </p:txBody>
      </p:sp>
    </p:spTree>
    <p:extLst>
      <p:ext uri="{BB962C8B-B14F-4D97-AF65-F5344CB8AC3E}">
        <p14:creationId xmlns:p14="http://schemas.microsoft.com/office/powerpoint/2010/main" val="5614742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D29DB5-CA73-4F6C-9BAD-C18B83A7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13A67-BE37-4AF7-8B24-F65730A0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22D663-AAC2-48C8-B237-062F4CE4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2947D8-1862-42EA-8A31-4C91DB7F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93EEF2-4B2B-4D60-B7CE-2BA2FB33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D90F3-9F6E-4B05-82B6-0747F5E2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AC9EED-BB6F-4BD1-8336-1C620246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77C87B-D0F1-4081-9EAE-8EC6985E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E03430-29EC-45A3-918E-CB44CC47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7004B1-44FC-4098-AB7D-60639CCB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make exhibit talks feel more engaging and memorable.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B08DCD-B63E-477A-8D96-BBD586BD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8FBCAC-CCDF-4256-A5E5-830AD0267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E0279D-EA8B-4907-9BAB-F5A64846E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EB6738-43E2-4F71-9C2F-E751D7E8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TOUR GUIDES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E57E50-9108-4DC7-8D0E-41E51C50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structure for leading visitors through a story, not just facts.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5E43A1-AD8A-4DCD-8745-6D67B769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832D54-7F0D-4F09-B4DE-49E3C5A2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844810-51F2-4D0C-988E-43AA36A6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8DCF80-BE7A-48E2-A5A0-136FFCDE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F07963-2D6F-4671-939D-810A3B20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example of how to explain a topic with a beginning, middle, and end.</a:t>
            </a:r>
          </a:p>
        </p:txBody>
      </p:sp>
    </p:spTree>
    <p:extLst>
      <p:ext uri="{BB962C8B-B14F-4D97-AF65-F5344CB8AC3E}">
        <p14:creationId xmlns:p14="http://schemas.microsoft.com/office/powerpoint/2010/main" val="19874002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64FE26-CD9E-4867-A1F7-C0349EC3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00BE1-9A53-4EA2-A038-068E6252F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904BEE-A36E-4C1E-B971-9C746EC1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EFBEF-58FC-4B4A-A514-FF5F2473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9BD35-A52E-4901-A278-B73F609C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02D51-F445-48E1-A06D-4633AF93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BF1A8-8821-490B-BC07-6F279EA0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9B5E33-6CB8-4F33-BF19-1EEF9508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ABCC4-706E-45B2-8B84-702B29CA4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87D088-B5FD-4F64-B24D-07CA83E1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16F1B-2A70-49E5-BE0A-0C78A991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D0B330-392D-45D6-AD19-62DB2563B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CFAEDE-714D-47CD-9238-58272606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9E6B8-A0CE-4B9D-B23F-96E39540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06E65E-5839-43F0-9F6D-48C12927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299E65-D5E4-4CD7-93A9-7BAD7B3D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189F7F-6FA2-4942-A713-FEC29686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2ABF1A-0FF5-403E-955F-C0684B48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83E1AE-042B-411F-ACD4-852C9252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C7688-8AFE-466C-AF73-6A0309E3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ACA9F3-C560-402C-A9DE-6BDF0C4D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07A264-3B42-40CF-8455-AE8C9A05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6119DE-9D02-4646-96DD-C0FBEC4E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44A707-8785-4640-8A97-039ADE44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B1173E-6854-4CAF-B769-E9AB0867B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6CBD58-EFD3-4248-B7E4-AE04A927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127AD6-5552-4CAE-828E-38ACCA53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FF10A9-93BF-4E83-A7E0-56267DDB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1D74F07-C62A-4070-8FE8-6EA1F4A4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5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3343952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FEB12B-CC5D-4659-9E10-C5C1DC93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B401C-AECD-4FCB-A3F1-5CCEC003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0B1FA0-336B-457A-870D-BE0DE994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087EE-722F-4564-92A5-314C4F48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E4BCF-1120-4E5B-9297-4AEC9CD9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tips for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1FF9F-3D79-40F4-969D-EA5D7AFF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607781-9D4A-434A-83B9-8CEC8FF1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334CC4-BDBC-439D-9966-13076CB8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guide turn a history exhibit into one story visitors want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F1307-D064-4F5C-92A4-3D91F75C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AAF4D4-9C02-41AF-A411-075161C5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F90BC-70A0-485D-ACEA-2FA82F39D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77F53-62DD-41C8-88F5-173536B02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F81471-DBCD-498C-9DBA-4151333E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651B76-6382-4FE7-B7D9-EF7B622A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F54E36-AE5B-4D00-A1C7-E02935C3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8A58A0-F36C-47DB-ACD9-6D4607FB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66EC1F-75DC-44F9-B158-5845C266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61CE7A-4FB3-4A06-82FD-38B7727E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11128684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66CBDE-0F96-4975-AC94-2CDF0E6B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89C8CB-B0FA-472F-90CA-78DCBED0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4317B5-2323-43F6-A12D-896A32E7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AE57C-721B-45A9-9736-B1FBBAE2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98473-4F70-44CB-B48D-50543758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tips for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452F0F-2456-47FF-B681-BCF043D9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5CFC33-7083-4BD9-A007-1FB4CBFC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7FF229-30FF-493A-B09F-6B5661A4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877E3-CA65-4647-A68A-57B585BA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a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FA0A5-615C-469C-9F58-32FB834D2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F807F9-ECBE-459D-AD27-5BB5D0A30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977A9-3B21-4EC6-9096-FB9F94A2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B9550-535B-497D-8F52-FE9AF2669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C3B87-79E1-40ED-989F-08C2310B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guide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18BD33-FA1E-496E-A0E9-408E3E93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F6330-4936-44E5-99D1-C1B427CC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89F582-B823-43E3-86AF-8B5C681E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B23B3B-48AF-4433-B24A-C366B3DA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2CFF66-7637-49DE-8F96-28F216B5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04EED5-311C-485F-A1B2-B1C896F2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F15DA5-8273-4DAE-9B54-7DA9D561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2B426A-EAE4-4C74-8647-6ADC8725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E52ECD-4A59-43AA-8684-DB4EFB8A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DC0AEE-E10F-48BA-80F6-E9A7CAD80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9D8022-8B45-4DEC-A20B-47497C75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7950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491B29-5646-4B23-B683-83E60389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5DCF4-7F98-4263-852A-20B4DA26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7E2D45-EE80-4A45-9819-6F1D5FFC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 can make every detail easier to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043B8D-2228-4D5A-8A4A-61AD0C7CA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3374AB-5452-4802-8F8A-376B6040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47FE3-FECB-4830-BBA5-22015E9A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D37FF6-8B92-40CB-B78D-C630E2FF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006496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2026-10-01T21:41:20.5590000Z</dcterms:created>
  <dcterms:modified xsi:type="dcterms:W3CDTF">2026-10-01T21:41:20.5590000Z</dcterms:modified>
</coreProperties>
</file>