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c2f004d53a4b14" /><Relationship Type="http://schemas.openxmlformats.org/officeDocument/2006/relationships/extended-properties" Target="/docProps/app.xml" Id="R1d7d5964e883450f" /><Relationship Type="http://schemas.openxmlformats.org/officeDocument/2006/relationships/officeDocument" Target="/ppt/presentation.xml" Id="R94978230b0514a8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76e6a36fdd496c"/>
  </p:sldMasterIdLst>
  <p:notesMasterIdLst>
    <p:notesMasterId xmlns:r="http://schemas.openxmlformats.org/officeDocument/2006/relationships" r:id="Rcdf17785d6e54cbe"/>
  </p:notesMasterIdLst>
  <p:sldIdLst>
    <p:sldId xmlns:r="http://schemas.openxmlformats.org/officeDocument/2006/relationships" id="256" r:id="R9b396f692c354439"/>
    <p:sldId xmlns:r="http://schemas.openxmlformats.org/officeDocument/2006/relationships" id="257" r:id="Rd5ade631d3664267"/>
    <p:sldId xmlns:r="http://schemas.openxmlformats.org/officeDocument/2006/relationships" id="258" r:id="R7eb45a7d19c643d4"/>
    <p:sldId xmlns:r="http://schemas.openxmlformats.org/officeDocument/2006/relationships" id="259" r:id="R58653730c5ff49fb"/>
    <p:sldId xmlns:r="http://schemas.openxmlformats.org/officeDocument/2006/relationships" id="260" r:id="R08692ebc4ac545d5"/>
    <p:sldId xmlns:r="http://schemas.openxmlformats.org/officeDocument/2006/relationships" id="261" r:id="R61f2935d43824c27"/>
    <p:sldId xmlns:r="http://schemas.openxmlformats.org/officeDocument/2006/relationships" id="262" r:id="R6c7f5b1ae066404e"/>
    <p:sldId xmlns:r="http://schemas.openxmlformats.org/officeDocument/2006/relationships" id="263" r:id="R9d9267f7c6184256"/>
    <p:sldId xmlns:r="http://schemas.openxmlformats.org/officeDocument/2006/relationships" id="264" r:id="R8627017a2c6c4962"/>
    <p:sldId xmlns:r="http://schemas.openxmlformats.org/officeDocument/2006/relationships" id="265" r:id="R962dd7477b984bcb"/>
    <p:sldId xmlns:r="http://schemas.openxmlformats.org/officeDocument/2006/relationships" id="266" r:id="R90559dc0a6854e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b2f0453eb94344" /><Relationship Type="http://schemas.openxmlformats.org/officeDocument/2006/relationships/slideMaster" Target="/ppt/slideMasters/slideMaster1.xml" Id="R5076e6a36fdd496c" /><Relationship Type="http://schemas.openxmlformats.org/officeDocument/2006/relationships/notesMaster" Target="/ppt/notesMasters/notesMaster1.xml" Id="Rcdf17785d6e54cbe" /><Relationship Type="http://schemas.openxmlformats.org/officeDocument/2006/relationships/presProps" Target="/ppt/presProps.xml" Id="R4e500c574e404a72" /><Relationship Type="http://schemas.openxmlformats.org/officeDocument/2006/relationships/tableStyles" Target="/ppt/tableStyles.xml" Id="R8a28bdec66e14369" /><Relationship Type="http://schemas.openxmlformats.org/officeDocument/2006/relationships/slide" Target="/ppt/slides/slide1.xml" Id="R9b396f692c354439" /><Relationship Type="http://schemas.openxmlformats.org/officeDocument/2006/relationships/slide" Target="/ppt/slides/slide2.xml" Id="Rd5ade631d3664267" /><Relationship Type="http://schemas.openxmlformats.org/officeDocument/2006/relationships/slide" Target="/ppt/slides/slide3.xml" Id="R7eb45a7d19c643d4" /><Relationship Type="http://schemas.openxmlformats.org/officeDocument/2006/relationships/slide" Target="/ppt/slides/slide4.xml" Id="R58653730c5ff49fb" /><Relationship Type="http://schemas.openxmlformats.org/officeDocument/2006/relationships/slide" Target="/ppt/slides/slide5.xml" Id="R08692ebc4ac545d5" /><Relationship Type="http://schemas.openxmlformats.org/officeDocument/2006/relationships/slide" Target="/ppt/slides/slide6.xml" Id="R61f2935d43824c27" /><Relationship Type="http://schemas.openxmlformats.org/officeDocument/2006/relationships/slide" Target="/ppt/slides/slide7.xml" Id="R6c7f5b1ae066404e" /><Relationship Type="http://schemas.openxmlformats.org/officeDocument/2006/relationships/slide" Target="/ppt/slides/slide8.xml" Id="R9d9267f7c6184256" /><Relationship Type="http://schemas.openxmlformats.org/officeDocument/2006/relationships/slide" Target="/ppt/slides/slide9.xml" Id="R8627017a2c6c4962" /><Relationship Type="http://schemas.openxmlformats.org/officeDocument/2006/relationships/slide" Target="/ppt/slides/slide10.xml" Id="R962dd7477b984bcb" /><Relationship Type="http://schemas.openxmlformats.org/officeDocument/2006/relationships/slide" Target="/ppt/slides/slide11.xml" Id="R90559dc0a6854e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c16e8bdc0746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108250ffaf41d5" /><Relationship Type="http://schemas.openxmlformats.org/officeDocument/2006/relationships/notesMaster" Target="/ppt/notesMasters/notesMaster1.xml" Id="R98774deb2e0d4c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e6091e6eac4a1e" /><Relationship Type="http://schemas.openxmlformats.org/officeDocument/2006/relationships/notesMaster" Target="/ppt/notesMasters/notesMaster1.xml" Id="Rff4bfdb26c564a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ee9b9e96d04cf4" /><Relationship Type="http://schemas.openxmlformats.org/officeDocument/2006/relationships/notesMaster" Target="/ppt/notesMasters/notesMaster1.xml" Id="Reab059c676964b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38bd937f054bf4" /><Relationship Type="http://schemas.openxmlformats.org/officeDocument/2006/relationships/notesMaster" Target="/ppt/notesMasters/notesMaster1.xml" Id="Rd1eed1d4a11e497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92c20dd3654443" /><Relationship Type="http://schemas.openxmlformats.org/officeDocument/2006/relationships/notesMaster" Target="/ppt/notesMasters/notesMaster1.xml" Id="R9bcedeff945e43d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91874ca8604cb9" /><Relationship Type="http://schemas.openxmlformats.org/officeDocument/2006/relationships/notesMaster" Target="/ppt/notesMasters/notesMaster1.xml" Id="Rd7570c023229494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f83107ac4a430d" /><Relationship Type="http://schemas.openxmlformats.org/officeDocument/2006/relationships/notesMaster" Target="/ppt/notesMasters/notesMaster1.xml" Id="R747158fa28064a0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727fe8258046e0" /><Relationship Type="http://schemas.openxmlformats.org/officeDocument/2006/relationships/notesMaster" Target="/ppt/notesMasters/notesMaster1.xml" Id="R0317c9c423c744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21d899df218466d" /><Relationship Type="http://schemas.openxmlformats.org/officeDocument/2006/relationships/notesMaster" Target="/ppt/notesMasters/notesMaster1.xml" Id="Rb6e8aa3f1c69417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ca7c405c32d455d" /><Relationship Type="http://schemas.openxmlformats.org/officeDocument/2006/relationships/notesMaster" Target="/ppt/notesMasters/notesMaster1.xml" Id="Ra4ac7bd2ec7f478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f3438629de04d8b" /><Relationship Type="http://schemas.openxmlformats.org/officeDocument/2006/relationships/notesMaster" Target="/ppt/notesMasters/notesMaster1.xml" Id="Racec4ec868e04c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d9a91bcf6345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8bfa46f91034d36" /><Relationship Type="http://schemas.openxmlformats.org/officeDocument/2006/relationships/slideLayout" Target="/ppt/slideLayouts/slideLayout1.xml" Id="R0c43108413e549b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43108413e549b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9a215ad3a14990" /><Relationship Type="http://schemas.openxmlformats.org/officeDocument/2006/relationships/image" Target="/ppt/media/image.png" Id="Ra7a38063cff346c4" /><Relationship Type="http://schemas.openxmlformats.org/officeDocument/2006/relationships/notesSlide" Target="/ppt/notesSlides/notesSlide1.xml" Id="R7ac7ab4e8e004f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f9302b9bf94d47" /><Relationship Type="http://schemas.openxmlformats.org/officeDocument/2006/relationships/notesSlide" Target="/ppt/notesSlides/notesSlide2.xml" Id="R2b35bb9f5a1f43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5db176a85e40ca" /><Relationship Type="http://schemas.openxmlformats.org/officeDocument/2006/relationships/notesSlide" Target="/ppt/notesSlides/notesSlide3.xml" Id="R7ece57ac6adf4e3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fcd904811491a" /><Relationship Type="http://schemas.openxmlformats.org/officeDocument/2006/relationships/notesSlide" Target="/ppt/notesSlides/notesSlide4.xml" Id="R050a830b5877437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34020114a34371" /><Relationship Type="http://schemas.openxmlformats.org/officeDocument/2006/relationships/notesSlide" Target="/ppt/notesSlides/notesSlide5.xml" Id="R2baebe023bf941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95b8a88054d72" /><Relationship Type="http://schemas.openxmlformats.org/officeDocument/2006/relationships/notesSlide" Target="/ppt/notesSlides/notesSlide6.xml" Id="Ra42d768bb2f747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b6b44492fe48ba" /><Relationship Type="http://schemas.openxmlformats.org/officeDocument/2006/relationships/notesSlide" Target="/ppt/notesSlides/notesSlide7.xml" Id="R89314c549cd84e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78c0074e474d62" /><Relationship Type="http://schemas.openxmlformats.org/officeDocument/2006/relationships/notesSlide" Target="/ppt/notesSlides/notesSlide8.xml" Id="R241cc6e93c124e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f21333d124f6d" /><Relationship Type="http://schemas.openxmlformats.org/officeDocument/2006/relationships/notesSlide" Target="/ppt/notesSlides/notesSlide9.xml" Id="Ree3d923b9cb54c9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f17e10e8b94897" /><Relationship Type="http://schemas.openxmlformats.org/officeDocument/2006/relationships/notesSlide" Target="/ppt/notesSlides/notesSlide10.xml" Id="R02d921c8025b4e8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cbc043cca4493" /><Relationship Type="http://schemas.openxmlformats.org/officeDocument/2006/relationships/notesSlide" Target="/ppt/notesSlides/notesSlide11.xml" Id="R4795c200dcba45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A968C2-7B75-4F73-9B1D-ED0DC888F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495D06-A3E6-4F0D-8E4A-35C78D9C9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674E1E-6044-4527-A58C-9AF04FCD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Training Program For Content Calendars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B43D1-A775-4D5F-9E32-0BD4407A8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fictional bakery team learns to plan a month of posts, promos, and seasonal launches.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BE6D79-7255-44E0-8019-E6CE8D2AE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EBDF0E-C103-425C-A45C-B4550C3A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5B5356-B0E8-4867-8FB6-D7DB0222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48D738-A753-4A9A-B642-3A229EE18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a38063cff346c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4970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BB0293-2208-4A3C-8E76-6CA15314B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7F1336-6EE9-4FCC-B502-7423799BE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2FB841-29C2-4DD1-94BD-6AA9EAD0A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495649-4DAA-4F42-BDB3-ED4238D4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D3D3F4-88EF-40CF-A775-C2E8A9285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training program for content calendars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48F7B5-86CA-4D4C-9A2B-2973887B3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15A4F4-ED8D-4EC8-BE60-9A8746EF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92D7CE-D1F5-4A58-9FD4-EF78E8F66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Program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624763-84ED-449C-A75A-FAC41BE05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9A06A8-5BF7-4B78-B152-EBFA5472B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8EBD91-4D62-42B5-8888-7AF27B8C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8F4996-7D32-4348-B41D-CE0D0EB24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Calendar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488F9E-B28F-41C7-8222-E04F43269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391CBB-0F8B-4550-81AF-7A08549FD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E50B6D-20DD-4ED9-B367-4024A7867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360C28-A33B-4681-836F-9634B930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Weekly Workflow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222722-F546-4EC9-9B77-6C0113F19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content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C2DB35-E49C-4BC0-B8D5-0D7FBFD25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21D3AD-78BA-4926-A028-A00D9C99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C537BB-04B1-4B17-A5F1-23591133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3AEC27-D0D9-4D92-8957-B75AF267B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</p:spTree>
    <p:extLst>
      <p:ext uri="{BB962C8B-B14F-4D97-AF65-F5344CB8AC3E}">
        <p14:creationId xmlns:p14="http://schemas.microsoft.com/office/powerpoint/2010/main" val="1039012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33A0FF-9C0B-4EEB-8A46-C10F19D9D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9EEC3F-93C0-4EB7-BE90-85A1E041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D811ED-921A-403A-8471-E301784D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FB39F-7D30-4EA0-A008-A378601F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7EEEA-E84A-443F-8852-DE3C0E9D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a simple calendar for weekly content and campaign timing.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238BA5-9780-46F3-AB4E-37240068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F59234-14E9-4B54-BCF8-A54DAA8C5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552498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7CB743-F1D0-44B6-ABD3-D72F8A6B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4C78F4-44E8-4E56-8493-AD8F7F3A4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02B99F-4DA2-4D3A-9D35-39F5134FA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7DB2FB-8AD4-4B4F-8BBE-8DA60C234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7B873F-F631-4E61-9641-46A1015B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training program for content calendars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CEA86B-E8E3-4874-94F9-B071BB893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E6061E-65F5-41C9-80BB-BA9039F36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822248-A939-4A8B-B96A-BA4D823A7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F66E33-4D71-4EAA-BB40-B5AAC46B6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training program for content calendars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EA9E7B-74F7-4689-B25A-552431E7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E7E6D4-229C-459D-AD5A-653CAC6F1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05BCF0-8B35-4F92-A25C-4013F71A9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81F22-C06B-4381-A183-B05910FF8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69DF79-D1F6-4B68-9C14-890D59ED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simple calendar for weekly conten…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8D4225-7FF7-40A8-8C58-3932D5DD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6F9FB2-9D1D-4CD9-9ABE-660F879C6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5937E6-8FDD-4A34-BFDA-C932BC43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CEEC18-B482-42AB-836F-71EBA168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0CB01E-3984-4094-8704-6516A63E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DBE09D-897A-4AE4-979E-D1345241F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092234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06B6E2-1B2E-4FCF-99CB-1DD1DC584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312297-C7BA-42A4-B4A2-B0A979C0A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E375FE-6560-49BD-B081-255346647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210020-50B4-4F32-9430-6ABE4C42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C52F3A-4E58-47A2-AC50-7D407723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7BF935-5E00-4FD6-BB0D-447951B39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10E67C-4D1C-4004-9C0E-6E6436021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A8130F-02B6-4E16-B6D7-741BD5F7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6BF44F-17AF-4FDD-B473-056BFE3A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594752-CEB5-4E42-80C2-262ECDFFC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D24B0D-AD52-4E1E-850D-5EEC06B0A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1C0B14-FBE8-4BF9-AA63-C6F6EFEB4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52CFDE-BA1D-4F48-A8F3-4D57A4CC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1125F4-1A4D-483A-BA15-1DC32D72E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330FA6-CAEE-455A-BD82-A7CC8929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9ACD44-47B5-44F6-BA64-C4233F396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B4C796-B624-4538-9B8A-82C0CD470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content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8BFF14-D421-4D78-AE72-33EFB6D40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18D9A3-0DE1-4076-BD4D-665A8B6D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933E44-6001-4108-841B-A1C67C7A8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0FBA43-C89F-4A8F-9750-C982C570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C94B9F-AC9B-435E-9ADD-40A336A54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0DA984-F64E-431D-8AEE-B130D478D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0D6F15-CF60-40BA-92DC-BFD6E06FD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34BCC6-A883-43D4-886C-9CADAD284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3592DA-BB87-4170-BCF4-B3A2A43B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58869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7CB0C4-4F75-46B2-9157-67B55DAD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A91C34-0F08-4D33-9796-BCF589D48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C6F361-6720-4E6E-A834-1DA28B43F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B11C05-9E31-4323-A94C-89C9202C2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DA996E-2EC2-42C4-9718-ADA2D905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training program for content calendars: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547E5E-52C4-4B04-A942-386533361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0C48A8-D5C7-4E5E-A659-5187E929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09C46-E531-4C29-B641-A7250105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728817-8AD9-412D-838D-6A3ED5DC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are planned at the last minute.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9D8E23-CB82-4CF4-A1BB-E07DE55E9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A511D3-51B5-4CC1-9AE7-016CCC1B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Promotions miss important dates.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3AA949-4400-4CD5-8AD0-4D7D1C2A4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71A263-F7E7-4C17-B23B-0E74FA9C0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repeats the same ideas.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299409-1B8C-4E53-A104-EFDA57DBC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F2673-2612-4A86-92B3-4178EE958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BF50DB-0ABA-47BB-8A1D-4B9E20A1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C2B02F-F024-4C94-A2CB-37F66C5DF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EA113A-9F5E-4CAA-91A3-58BC8F15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461604-E193-42F9-8A86-3EAB9945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Campaigns line up with business milestones.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5B8118-2165-4D57-BD8E-18F126501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44CD06-96DA-4476-9797-E8601CC0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from one shared plan.</a:t>
            </a:r>
          </a:p>
        </p:txBody>
      </p:sp>
    </p:spTree>
    <p:extLst>
      <p:ext uri="{BB962C8B-B14F-4D97-AF65-F5344CB8AC3E}">
        <p14:creationId xmlns:p14="http://schemas.microsoft.com/office/powerpoint/2010/main" val="15034910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437B16-5759-4670-B364-9E6336FE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A02ED0-A1DA-433E-B10F-63A52AF3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5A82ED-E3E6-4828-86AD-6613A5956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16BBB5-65E0-4F74-9541-035A9DED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4A491F-B0F9-4CA9-B16C-8D0E78213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874212-ED99-42DD-A120-EABDC3FC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B11C68-90B5-4D7D-9D19-881AA9ECB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5C18E5-A658-47ED-84F0-30BA9A6C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C3A87-2855-402E-BD92-78E2139B8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INTERNS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9C71FE-CD77-4545-B80C-A603FE10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process for turning ideas into scheduled posts.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F72EF-AD32-4152-99AC-2DFD3A38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2439BD-EB81-4A52-B905-81016F958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900797-F4D3-4A29-9D81-A4A64AE7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32F98A-07DA-4022-B4A6-FC77BEA5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SMALL BUSINESS OWNERS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A4ABDF-74D9-4E53-A943-B0D84C5F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practical way to plan content around launches and events.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BE70F9-0B7B-496C-A0F0-AD50F9D2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28A70B-68E5-4982-8E0C-5D3CD658C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F8588B-1474-4F20-ADBB-A0D2368E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0BBE3D-1658-43DD-A18F-8CFAA7069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F243D4-53C2-44D3-B83A-8BFBFC2C7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structure for coordinating teams and deadlines.</a:t>
            </a:r>
          </a:p>
        </p:txBody>
      </p:sp>
    </p:spTree>
    <p:extLst>
      <p:ext uri="{BB962C8B-B14F-4D97-AF65-F5344CB8AC3E}">
        <p14:creationId xmlns:p14="http://schemas.microsoft.com/office/powerpoint/2010/main" val="12669870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A54551D-6C66-4D84-AD58-4DECBAC7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A96938-89A4-4EF0-80A4-89505663C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DA6F96-77A4-4854-A9D9-D62ADA91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23432D-BDFF-4401-B3D0-F08EB2BE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633AA7-026F-4120-BC9B-8A3298FF4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8FAD9F-FAAB-414D-A4F7-2FA71667A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688A4-521A-493D-9F99-7DC64D5B5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4A795D-A919-4EF3-ABE2-EEA5EFA8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5020D8-DA16-4288-8BBA-71CFB30D0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D20FCF-719F-4CFD-96C0-C82882B68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3E4163-1B0F-4C31-814C-755C886D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6B9038-F190-433F-8E44-2B7E4B32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517883-1044-4300-98B7-194AA13DB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FAA909-26D0-47AE-9427-43AA5C3D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A33958-C201-4C3C-AED1-2DB742A15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7ADD75-B805-4DE2-AC66-E470F35B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C81FDB-F2A8-44EC-B298-52896EE7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D821D6-D766-4DAA-B099-0D6CAC6B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460746-0AE0-4444-A35D-D1ABAB14C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E93E64-AD3F-461F-96E9-3CBB8A77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F79DFF-FE23-4300-ACE3-BAA38CDDB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4FEE4C-64F6-417B-9801-3E23F9550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01D3C1-900E-4EC9-8C3A-D77EBD4A0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content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C3856D-E67F-4347-B7F7-2A86B6C4D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36AF10-DDA8-4BF4-94A9-68DE07F61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D0CFB8-2676-41F2-AD53-09A619C42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B9428D-5BAC-4AD9-ADDD-E653C992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D3A9F26-9B86-4326-9799-A9D346F6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84D1531-3E74-4C8A-BCA8-5CDF75320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</p:spTree>
    <p:extLst>
      <p:ext uri="{BB962C8B-B14F-4D97-AF65-F5344CB8AC3E}">
        <p14:creationId xmlns:p14="http://schemas.microsoft.com/office/powerpoint/2010/main" val="14503548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E2079A-ADC5-4425-836A-67F1F095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523D65-419D-4240-895A-70DE4D43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47D9F5-E2F2-48A4-A4C4-C1C291CD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3D1248-0DD1-45DE-920D-769381F4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3CD498-E94C-46A1-B490-D49602F67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training program for content calendars: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E57EB7-7956-4BF3-AFEE-A82613CF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080E70-D221-41AB-B87D-0B9314D7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19ECE3-66E2-43B3-90B4-4B4261011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team organize a month of posts without scrambling each week?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21FF73-4229-4DCB-B3C5-F9D1D8EB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EE9173-274B-455D-8774-0ABEC4A54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C049EA-3414-4B0B-8FA0-2D296986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900AD-93BC-4B47-91C5-60D55A79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DDDE63-8286-4884-BE00-0FA871C7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4B2228-15A7-4C2D-837D-280159723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A34C43-9488-4F46-98C9-E4172FD4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content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07E4E4-FF29-4529-A363-296295320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88138D-0248-4BCF-9D2E-CF85D4C98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CA2909-CF9D-402D-81CC-E532F903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5815302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E1D598-AEA3-42A8-B9C8-B0253814F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A933CB-1FCC-46EB-A44F-CEA178CA2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14B2AD-9829-4BD9-894F-F3532F4C2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C6F79F-6257-4CB4-9191-D6E772525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9EAB46-5954-473A-9D9F-019C65B75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training program for content calendars: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2F79FF-FFDA-4C06-96DC-90A8DAC2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80D88A-C414-4513-B54C-010594FE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99FE7C-F689-44CC-81A9-BC78CF3A8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8857C3-EF30-40E3-BA06-2F3FA4EA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16B869-EBCB-45E1-86C9-2EC6C63F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509560-534A-4CA3-A940-A180FA62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443602-E4B1-48B5-A402-5B50B18B8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B95E64-6CC5-4FD4-9357-493B38C0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9FE391-0116-4B7A-95FB-F8E2B1DF4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63EF54-5AA8-41C9-92B2-A9B68DB8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CABC9E-71EC-419A-A3C9-2D379425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C2BC8A-EA41-40B6-9591-669613031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E34180-1A8D-442B-96DE-D59EB749C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519425-EB55-4CE4-BF94-1D5C1E825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content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B48CDC-95FB-4B36-83DD-30B7F811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8B49A-5F3D-4475-AABE-B8E8CFA9C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152E34-DDAA-4D62-BB98-D820C4B3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C0E3D9-9EAA-488E-AE11-EDDFEB391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23321B-A137-4ACB-A841-8502DCCA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C2331C-4E06-49E2-ADD3-6A4DFBE68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781653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FD994-BC33-46E4-94BE-F53456CE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A6D6D4-CF95-458F-A10A-87795415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076F5B-56F2-4380-B590-CC48DD0B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steady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7241E2-6716-4A42-9EA4-C8474309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503CBF-C7D0-4139-8A6F-17FC4756A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C81E9E-8E0C-442E-BA79-1CF47FED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78C236-FE50-4968-ACFB-D92C0E67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203699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2026-10-01T21:02:00.9440000Z</dcterms:created>
  <dcterms:modified xsi:type="dcterms:W3CDTF">2026-10-01T21:02:00.9440000Z</dcterms:modified>
</coreProperties>
</file>