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57fcf6c83d24490" /><Relationship Type="http://schemas.openxmlformats.org/officeDocument/2006/relationships/extended-properties" Target="/docProps/app.xml" Id="R6b551ca344034441" /><Relationship Type="http://schemas.openxmlformats.org/officeDocument/2006/relationships/officeDocument" Target="/ppt/presentation.xml" Id="R11d49083f009491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a21ef06fdd647de"/>
  </p:sldMasterIdLst>
  <p:notesMasterIdLst>
    <p:notesMasterId xmlns:r="http://schemas.openxmlformats.org/officeDocument/2006/relationships" r:id="R2423ce5f555145bd"/>
  </p:notesMasterIdLst>
  <p:sldIdLst>
    <p:sldId xmlns:r="http://schemas.openxmlformats.org/officeDocument/2006/relationships" id="256" r:id="R6b4ca3312306458e"/>
    <p:sldId xmlns:r="http://schemas.openxmlformats.org/officeDocument/2006/relationships" id="257" r:id="R7027fc973ad045b2"/>
    <p:sldId xmlns:r="http://schemas.openxmlformats.org/officeDocument/2006/relationships" id="258" r:id="R4a99508f2cf84359"/>
    <p:sldId xmlns:r="http://schemas.openxmlformats.org/officeDocument/2006/relationships" id="259" r:id="R4d5cf5eb25fb4f96"/>
    <p:sldId xmlns:r="http://schemas.openxmlformats.org/officeDocument/2006/relationships" id="260" r:id="R3a1c4d68dd70455f"/>
    <p:sldId xmlns:r="http://schemas.openxmlformats.org/officeDocument/2006/relationships" id="261" r:id="R98e1edc349da464d"/>
    <p:sldId xmlns:r="http://schemas.openxmlformats.org/officeDocument/2006/relationships" id="262" r:id="Rba31170192e7465c"/>
    <p:sldId xmlns:r="http://schemas.openxmlformats.org/officeDocument/2006/relationships" id="263" r:id="R5c4372c1799b4e3b"/>
    <p:sldId xmlns:r="http://schemas.openxmlformats.org/officeDocument/2006/relationships" id="264" r:id="R53ec2249ee1f44a9"/>
    <p:sldId xmlns:r="http://schemas.openxmlformats.org/officeDocument/2006/relationships" id="265" r:id="R92811ae0c0cf4394"/>
    <p:sldId xmlns:r="http://schemas.openxmlformats.org/officeDocument/2006/relationships" id="266" r:id="Rec06ce11d1024da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799907419e14fb9" /><Relationship Type="http://schemas.openxmlformats.org/officeDocument/2006/relationships/slideMaster" Target="/ppt/slideMasters/slideMaster1.xml" Id="Rda21ef06fdd647de" /><Relationship Type="http://schemas.openxmlformats.org/officeDocument/2006/relationships/notesMaster" Target="/ppt/notesMasters/notesMaster1.xml" Id="R2423ce5f555145bd" /><Relationship Type="http://schemas.openxmlformats.org/officeDocument/2006/relationships/presProps" Target="/ppt/presProps.xml" Id="R785d51ae050a4c12" /><Relationship Type="http://schemas.openxmlformats.org/officeDocument/2006/relationships/tableStyles" Target="/ppt/tableStyles.xml" Id="R1bf0f96984864c66" /><Relationship Type="http://schemas.openxmlformats.org/officeDocument/2006/relationships/slide" Target="/ppt/slides/slide1.xml" Id="R6b4ca3312306458e" /><Relationship Type="http://schemas.openxmlformats.org/officeDocument/2006/relationships/slide" Target="/ppt/slides/slide2.xml" Id="R7027fc973ad045b2" /><Relationship Type="http://schemas.openxmlformats.org/officeDocument/2006/relationships/slide" Target="/ppt/slides/slide3.xml" Id="R4a99508f2cf84359" /><Relationship Type="http://schemas.openxmlformats.org/officeDocument/2006/relationships/slide" Target="/ppt/slides/slide4.xml" Id="R4d5cf5eb25fb4f96" /><Relationship Type="http://schemas.openxmlformats.org/officeDocument/2006/relationships/slide" Target="/ppt/slides/slide5.xml" Id="R3a1c4d68dd70455f" /><Relationship Type="http://schemas.openxmlformats.org/officeDocument/2006/relationships/slide" Target="/ppt/slides/slide6.xml" Id="R98e1edc349da464d" /><Relationship Type="http://schemas.openxmlformats.org/officeDocument/2006/relationships/slide" Target="/ppt/slides/slide7.xml" Id="Rba31170192e7465c" /><Relationship Type="http://schemas.openxmlformats.org/officeDocument/2006/relationships/slide" Target="/ppt/slides/slide8.xml" Id="R5c4372c1799b4e3b" /><Relationship Type="http://schemas.openxmlformats.org/officeDocument/2006/relationships/slide" Target="/ppt/slides/slide9.xml" Id="R53ec2249ee1f44a9" /><Relationship Type="http://schemas.openxmlformats.org/officeDocument/2006/relationships/slide" Target="/ppt/slides/slide10.xml" Id="R92811ae0c0cf4394" /><Relationship Type="http://schemas.openxmlformats.org/officeDocument/2006/relationships/slide" Target="/ppt/slides/slide11.xml" Id="Rec06ce11d1024da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6b500d5efe6427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09c2b7a55894127" /><Relationship Type="http://schemas.openxmlformats.org/officeDocument/2006/relationships/notesMaster" Target="/ppt/notesMasters/notesMaster1.xml" Id="Rf451a64eac584eb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c21b8c2a6294e6d" /><Relationship Type="http://schemas.openxmlformats.org/officeDocument/2006/relationships/notesMaster" Target="/ppt/notesMasters/notesMaster1.xml" Id="R58c5c6e4a27443b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33e4002337f4498" /><Relationship Type="http://schemas.openxmlformats.org/officeDocument/2006/relationships/notesMaster" Target="/ppt/notesMasters/notesMaster1.xml" Id="Rd523a40710a1429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512082968264c4d" /><Relationship Type="http://schemas.openxmlformats.org/officeDocument/2006/relationships/notesMaster" Target="/ppt/notesMasters/notesMaster1.xml" Id="Reae354646385490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abe214cbe664ab3" /><Relationship Type="http://schemas.openxmlformats.org/officeDocument/2006/relationships/notesMaster" Target="/ppt/notesMasters/notesMaster1.xml" Id="Rc96a6e593d2d4a4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003fa26d08145ec" /><Relationship Type="http://schemas.openxmlformats.org/officeDocument/2006/relationships/notesMaster" Target="/ppt/notesMasters/notesMaster1.xml" Id="R1bda80f940104e6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352ad6ea77c4916" /><Relationship Type="http://schemas.openxmlformats.org/officeDocument/2006/relationships/notesMaster" Target="/ppt/notesMasters/notesMaster1.xml" Id="R907cc078f1e84ce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e2905f535744c9a" /><Relationship Type="http://schemas.openxmlformats.org/officeDocument/2006/relationships/notesMaster" Target="/ppt/notesMasters/notesMaster1.xml" Id="R06a32806c02543c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b9eb5dc158f4381" /><Relationship Type="http://schemas.openxmlformats.org/officeDocument/2006/relationships/notesMaster" Target="/ppt/notesMasters/notesMaster1.xml" Id="R59f24bf94fce4e4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9334902d9014d7c" /><Relationship Type="http://schemas.openxmlformats.org/officeDocument/2006/relationships/notesMaster" Target="/ppt/notesMasters/notesMaster1.xml" Id="Rc5cbba5a2d6848a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79fcceddc9a4572" /><Relationship Type="http://schemas.openxmlformats.org/officeDocument/2006/relationships/notesMaster" Target="/ppt/notesMasters/notesMaster1.xml" Id="R7b2ad548ba58486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bd4d74930f42f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f205ee2d6a74c0a" /><Relationship Type="http://schemas.openxmlformats.org/officeDocument/2006/relationships/slideLayout" Target="/ppt/slideLayouts/slideLayout1.xml" Id="R691d7f8ca720438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91d7f8ca720438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6e8d566d47426f" /><Relationship Type="http://schemas.openxmlformats.org/officeDocument/2006/relationships/image" Target="/ppt/media/image.png" Id="Rf5f1d8246617491e" /><Relationship Type="http://schemas.openxmlformats.org/officeDocument/2006/relationships/notesSlide" Target="/ppt/notesSlides/notesSlide1.xml" Id="Rae7f4416cb164c7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20dc725225475c" /><Relationship Type="http://schemas.openxmlformats.org/officeDocument/2006/relationships/notesSlide" Target="/ppt/notesSlides/notesSlide2.xml" Id="R69bba7e47cd0451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b80b14a4f147df" /><Relationship Type="http://schemas.openxmlformats.org/officeDocument/2006/relationships/notesSlide" Target="/ppt/notesSlides/notesSlide3.xml" Id="R9b31b99ef28b47c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81191a43d04331" /><Relationship Type="http://schemas.openxmlformats.org/officeDocument/2006/relationships/notesSlide" Target="/ppt/notesSlides/notesSlide4.xml" Id="R2c10c301f6f348c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1c81e70e774774" /><Relationship Type="http://schemas.openxmlformats.org/officeDocument/2006/relationships/notesSlide" Target="/ppt/notesSlides/notesSlide5.xml" Id="Rf74346b64de24b8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ce90c1c9674f02" /><Relationship Type="http://schemas.openxmlformats.org/officeDocument/2006/relationships/notesSlide" Target="/ppt/notesSlides/notesSlide6.xml" Id="Rdfa374348f89481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e4b7bccd754df5" /><Relationship Type="http://schemas.openxmlformats.org/officeDocument/2006/relationships/notesSlide" Target="/ppt/notesSlides/notesSlide7.xml" Id="Rc181a8b21e5d465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dadc3abefd467a" /><Relationship Type="http://schemas.openxmlformats.org/officeDocument/2006/relationships/notesSlide" Target="/ppt/notesSlides/notesSlide8.xml" Id="Rfd372614ab3c4f7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08e0ee548b49ae" /><Relationship Type="http://schemas.openxmlformats.org/officeDocument/2006/relationships/notesSlide" Target="/ppt/notesSlides/notesSlide9.xml" Id="Rb5abaa05c63644a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8a4fdd87f04d22" /><Relationship Type="http://schemas.openxmlformats.org/officeDocument/2006/relationships/notesSlide" Target="/ppt/notesSlides/notesSlide10.xml" Id="Rebf5921d77ad443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b25aed72744d49" /><Relationship Type="http://schemas.openxmlformats.org/officeDocument/2006/relationships/notesSlide" Target="/ppt/notesSlides/notesSlide11.xml" Id="Refd7db2a54dc469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38A8A5-9881-413D-92E1-C081AC953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7AB8DE-0B31-46DE-9F1C-83AF1B6C2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ED65BA-ABC7-43E2-AEBC-F377C1AAD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Training Video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B1CED0-CBF6-4284-B7EC-15F238BB1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new hire learns the warehouse safety routine through a clear, scene-by-scene walkthrough.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D67CBD-8D81-4556-99E7-1AD5B0F54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883F78-F1A5-4A32-A0B0-C609CF51F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51E318-C980-452A-8A73-D75F54FCE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6F7A8A-7839-4D00-A3D8-7387C6EA8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f1d8246617491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7225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AB336B-F69D-43D0-B33D-907E60726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CD0E9E-003F-4550-AB70-065C6BA00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053AAB-1DB4-4CA3-BBC7-1A4E14540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7EF626-D90C-41EF-A095-08C55ECB7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A29CEF-4787-4D26-990E-9DE4480A8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86FBD2-B071-40C0-ABA1-AC4A5E306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5DBA6B-10B1-487C-A747-7A927E4A9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8BCA3E-7D6F-49F8-9BD8-6DE009A7A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6399B7-14E3-4FF9-B732-F9D538D98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the hazard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2B0FD8-E97F-499C-B9B3-7E1C4546B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3DA7FD-845B-46D6-BAE8-985A3D8E1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6B89B8-5715-49E0-9D28-E2EE651E0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Safety Gear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821885-CB1C-4617-BE8D-9A48BBF66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correct gear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1C0EFE-62C8-4CED-B774-A1226C718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CCAD82-D927-41F0-9A99-75461ACAB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A263A0-AF62-4DD7-AC7E-3A0430648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Step Demo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B810CA-D88D-473D-A675-E4F48EBFF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Demonstrate each move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4497BF-9C5D-4638-A4B5-D33FF4EF5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010F5C-E265-47B5-AAD5-C4B6E8A1C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BE3343-F483-45D6-83D7-787513363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7ADAB9-2167-40B0-AE1F-7B9BB7E81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quick check points</a:t>
            </a:r>
          </a:p>
        </p:txBody>
      </p:sp>
    </p:spTree>
    <p:extLst>
      <p:ext uri="{BB962C8B-B14F-4D97-AF65-F5344CB8AC3E}">
        <p14:creationId xmlns:p14="http://schemas.microsoft.com/office/powerpoint/2010/main" val="145097306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4C9F2C-F129-4DB6-B408-D88A7AEE2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E573DE-7234-471D-897E-FB22EF403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F6942E-46D7-41C6-B69D-BF105EBF2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836A01-A8E1-4A94-A9FE-4FAA096CD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D70AAF-EADB-4576-A1F9-7998E77B3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Storyboard a simple safety lesson for first-day training.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3DC2F1-D66E-49F4-AD5A-A08E6746A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C89DAE-2A5D-4FB9-ACB0-706E20A71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440487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A59EF2-8F05-4CC6-B455-69F31570C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00AC92-EFE1-4F96-B271-5D13D2EF9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6EB26E-91ED-4E75-BBA8-57A763F88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31E167-5579-4E5E-A498-BB0F3B6C1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925531-0966-4184-8CCB-7847A75E3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12069C-6419-48B8-AE39-DA6D14361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1052FF-0B1C-4759-96B2-18789B6DD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622672-8218-43DF-9CF8-B7FF99FD5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ED419C-1188-4A26-8EB0-3EB3F4508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the hazard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50A86A-9B4B-4561-A159-DD91FC8C7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4AEB21-24A7-46E0-9704-AD13AF7E4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718EAB-098C-48B1-8949-A875A763B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A36365-D139-4E4F-80DE-53C283737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410599-3058-4293-ACC0-96C2DD19B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correct gear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1898D7-9E2A-4ABD-843C-A5E88F1B8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412EFB-C41C-4203-BFB6-F7B4263D8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EFD630-8E69-42A5-A0DC-27C4D1A07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7054B2-048C-4F50-913D-8BE7A72D3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CC9947-8B43-445C-8CAA-BB3107AE9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Demonstrate each move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229A83-B910-4143-A08D-22F69AB80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611540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E367A66-972F-45A5-9067-AF29BF7EE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DEAA9B-9C31-41FB-B61E-925A9CABB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2F633B-554A-4685-A2B3-4E1C7D6BE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D0E94A-87B0-4859-B624-007ADE609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7061F3-EA9B-47BB-9F05-CC9E40CD6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94825C-2A5F-491B-B2ED-446952C17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D8846D-D28B-458E-9B45-E2BCA9C55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D9A800-AAC3-44D7-B8E8-68D332CD4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744644-258B-4189-A7C3-A81BFFABF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the hazard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95C7D8-1619-4259-A327-D57511BA7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259EFE-46BE-40B0-AB2B-3BEDB43C0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E2CB20-D006-4796-8EF3-BA56523A5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27C2D2-874E-45B1-81F2-0BB666062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correct gear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CDCC84-A0B4-41C7-A1FD-369315823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C1589B-618C-4D10-B743-6684C450B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A088CE-C7B4-45EF-A21D-F19397D3D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2A22C3-AA6D-419D-8524-F2FE2B6AA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Demonstrate each move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3B04C2-5C51-4008-95CE-E37EB0685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1745A3-F2BC-4506-8FE0-E93E7FC0C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D7973B-0AE6-4FCF-AC73-E0ED16F6B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4EF35B-D728-4348-96AA-59730DBFC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quick check points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56923B-54E4-4002-B103-0877A364E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B6E943-56ED-4476-891B-5E561FB90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DAF689-0A4A-4F9C-8AEE-5A4B2CB6A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C117B3C-05FA-4E33-B98D-6A76F7505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recap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282F42F-22FC-4047-BF5B-BDC1B6944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074913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F3E412-9E4E-4D3B-B661-4E07A6013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D3DAC2-4CBC-4A77-8055-26CE28258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9014E2-E996-43F5-9E08-F95B6BAE7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E06642-57D5-4EF4-8262-1E1D789D8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83D7DC-4AF3-4502-A629-631C2595F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ACF7EC-0E83-47C8-802F-E0111ACCF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3332B8-FE9E-4AC9-BC5E-EF8F753AF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A2ACBD-B68C-48B1-863A-B59B272B1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B1F61E-C18F-458B-BA12-08E9EAF96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Instructions feel too long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850F64-FDCC-40C4-A262-4AB7AB972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E79E2D-4795-4FCC-BEEB-0A05CEA98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Key safety steps get missed on camera.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407007-0C54-44D0-9230-D7A65AF32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050C2C-000E-4365-81D3-B267BD7EE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starts filming without a clear plan.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E89920-F3BB-409D-8272-7A90BCD64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A751DF-765E-42C4-BE58-394448AC0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57B035-E5B4-48A7-8278-FFB9C9523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2362DC-EB69-4E2C-B2A7-5003AEB70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66F020-2B70-4D21-94AB-917AF7F68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84F80D-B486-49F9-BEC5-899E3E6E0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flows from risk to action.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691914-6FE0-49FC-B056-02D9D3827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EAEF2D-EC72-4050-A378-D213114B1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1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Filming stays organized and easy to review.</a:t>
            </a:r>
          </a:p>
        </p:txBody>
      </p:sp>
    </p:spTree>
    <p:extLst>
      <p:ext uri="{BB962C8B-B14F-4D97-AF65-F5344CB8AC3E}">
        <p14:creationId xmlns:p14="http://schemas.microsoft.com/office/powerpoint/2010/main" val="148296474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2F1FBA-50B6-417B-9D4D-98A05C769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9BEDFF-7637-4E0F-B96D-C110EE89A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09191C-5DDB-417F-A3A3-A5EFA6161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195079-7826-4442-B181-31D86250B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81FE3B-E987-4849-AF9B-E6C65A405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49693C-D433-4A0E-BD6B-50B84EB9B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4115C4-D8BA-44C2-A42A-CBD91A6FB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0D4309-F19A-41C6-87D5-48476938F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51B8C5-9B02-43E7-BA5A-6DBFB3260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HR TRAINERS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7D7663-2DC5-4A01-902E-C8637727B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way to plan short onboarding videos for new staff.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80DD63-CDD4-44BB-A324-8434F54AC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4FE46C-E47E-4672-831C-ACBAC4886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0D01C9-2048-4B7D-8D82-C47FE2883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659229-C242-401E-A296-EA167AC18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SAFETY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9901BE-FF34-4B99-85E7-E0AD06ADE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explain routine checks in a simple, repeatable format.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3EA964-13D1-4944-AAF9-149907D3F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4C38B9-5DF5-413E-A029-F8825D4C5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7D970A-7F9B-4A36-91AF-EFD56276A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E7EEA3-1C12-40EA-9DB8-BAEC1EE23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FD0FFE-057F-431D-9ACB-8431DF6F3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shot-by-shot outline before filming the training session.</a:t>
            </a:r>
          </a:p>
        </p:txBody>
      </p:sp>
    </p:spTree>
    <p:extLst>
      <p:ext uri="{BB962C8B-B14F-4D97-AF65-F5344CB8AC3E}">
        <p14:creationId xmlns:p14="http://schemas.microsoft.com/office/powerpoint/2010/main" val="15479128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D614A9D-D6FA-484C-BB5B-49EF73EF0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FB98B5-F376-4341-9463-DE2B5FBDD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3F4026-0BBE-4196-A226-1643075A7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7264C9-3DFA-401E-B774-1691FD769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80B7AB-0555-4DD5-B91D-8695383FD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6F6C47-5CA1-4CBB-A058-8999DC341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FC36BD-3344-4217-8C7A-614E29475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D14121-D5E7-4C05-8339-B846D1669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290D42-993A-4169-8C0E-4AA543295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D7758A-5ED3-423C-9911-17C7A5E29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ED9330-3D8B-4079-9154-AAB34F9C8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the hazard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97BC4B-14E9-41E8-9782-342BD469F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A00FE1-850F-4BF5-A679-56C4FDD44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A66385-C96E-4968-95EC-A46A9E41B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B2F9D7-30A0-42BD-AEDC-DF641F686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F2A5A7-BEC6-4583-A3DC-183AB933A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20E1A4-DA05-48B8-9132-16D77F0DD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correct gear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E912F3-6F13-4248-8D17-D6C962B7A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C342DF-BD15-44EB-A4E4-C602962DE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806CE0-C462-4157-9F74-B2CD7AFBE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363E7B-43A8-4753-8522-C137CEBAD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76A33B-18A6-445A-A1CD-2EB9EDC96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83E14A-FD63-440D-8FDE-49F0111F4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015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Demonstrate each move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F74697A-E5BA-42D8-ABBF-FE5D03A34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A973D16-0CA9-46C7-B379-D4656FA50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BEC03E7-ABA6-41DF-B74C-05A9AE699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368D463-C3BB-4C98-A134-2A56BB5BC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15FD5B7-4EDA-4768-8E99-B87866949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DE3790A-C001-47C3-9770-B72A10733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quick check points</a:t>
            </a:r>
          </a:p>
        </p:txBody>
      </p:sp>
    </p:spTree>
    <p:extLst>
      <p:ext uri="{BB962C8B-B14F-4D97-AF65-F5344CB8AC3E}">
        <p14:creationId xmlns:p14="http://schemas.microsoft.com/office/powerpoint/2010/main" val="208597451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D24FF7-8F47-4C05-AD93-4A037995F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A35939-8BE1-4E49-9711-5891135B1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3B94F0-D8C6-4B04-925D-A57830211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AA5D38-77A6-447B-94B7-4F9B8AD5C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A4B40E-A153-4440-A96F-676D5CD3E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F936D0-22D8-4DDC-BC33-F698701C2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491DAD-53A7-4FFC-850C-3DA7926E0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6D5A21-8CA2-48B7-ADE5-16C3D0750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a warehouse safety lesson into a simple storyboard?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F92964-FB22-43C3-BF70-08FCA14F1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18981E-54FD-477C-8205-FED8B195B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52972F-6022-46D1-92EE-414DA02D3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BB914B-1460-4605-AFA8-4CD93E096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correct gear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30E83E-6570-4073-BF34-8F19B6B76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2B122F-BBCC-4FCD-8B4C-203E085D6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43AAE8-79D0-4348-8638-5C7026356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Demonstrate each move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295D3B-C2F6-4DA2-A3A8-3A618EC1C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AE4B00-0638-484D-B02B-4E36F23F1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B4E2AA-67D4-483F-8097-0759A08D7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recap</a:t>
            </a:r>
          </a:p>
        </p:txBody>
      </p:sp>
    </p:spTree>
    <p:extLst>
      <p:ext uri="{BB962C8B-B14F-4D97-AF65-F5344CB8AC3E}">
        <p14:creationId xmlns:p14="http://schemas.microsoft.com/office/powerpoint/2010/main" val="180595675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A6E5D1-0949-4272-9D9E-E74554F9C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BBA4DF-5FE7-42F7-B749-70FC63FAE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BC6678-33A8-4551-B155-A33811368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C3D65D-A4FA-4C16-B161-61EBD79A7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38A14A-E7E9-4465-AD41-1D317C3E4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633783-ED63-468C-B035-4AD44817A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4A324D-C76F-4197-9A62-4A5043D54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3D0D40-B04B-4703-AB6A-EBAC1A50B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CDFAF6-7CD9-4889-A826-FB7E57D9D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the hazard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BB467C-B6F9-4C1B-BAE6-5438CF44B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DE5F0D-C80B-4B92-A3DA-542FA26EA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E3BD11-F4F7-46C4-99C4-D6D6D883D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B91CE0-79F7-41E8-8F3D-082C28F4B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B9E7CF-852E-4E69-A3E8-211CBE6BF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correct gear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B72C0A-AA48-41B5-81DE-1D66E6EF8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EA60FB-B2F9-48D9-BE61-D520F15F5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C22D2F-5F67-4CB9-B5DA-7E7AC4956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323A74-5ECA-4BD8-9B91-4AD663A17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35804A-F645-4C5B-99C7-328D2FCD4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Demonstrate each move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6473A7-B147-4369-918C-31FFF2A5D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5EB1CB-9EF1-43AE-9D6C-27A0F0546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97150D-54EA-4540-914B-BE4A12B71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026023-FDED-4688-BAF1-A24972A38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E091958-0A4E-4DEC-836C-3DEC798ED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recap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C44C430-115D-44F7-AE28-E8CC96FCE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5073017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8B90AC-C85F-42D1-9E42-AB84A819D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429260-7237-4E36-924F-228243250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0562CC-E671-4911-8974-6ABC5AB24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storyboard keeps training focused and easy to film.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64EAF3-9E1F-4CAD-857B-0FBCBC192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29358B-69EA-4A06-984C-F57F57614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9D56AC-7E53-4D87-BEEF-1F399C1D1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8A06A2-4B3B-442D-B32E-CD54B45B3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1023062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2026-09-30T14:49:08.2990000Z</dcterms:created>
  <dcterms:modified xsi:type="dcterms:W3CDTF">2026-09-30T14:49:08.2990000Z</dcterms:modified>
</coreProperties>
</file>