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3ae82f695ff46f6" /><Relationship Type="http://schemas.openxmlformats.org/officeDocument/2006/relationships/extended-properties" Target="/docProps/app.xml" Id="R8f835dd6542b43e3" /><Relationship Type="http://schemas.openxmlformats.org/officeDocument/2006/relationships/officeDocument" Target="/ppt/presentation.xml" Id="Recdf2dd8b8bd449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b2fa7d3573a41e4"/>
  </p:sldMasterIdLst>
  <p:notesMasterIdLst>
    <p:notesMasterId xmlns:r="http://schemas.openxmlformats.org/officeDocument/2006/relationships" r:id="R7654f39897564a14"/>
  </p:notesMasterIdLst>
  <p:sldIdLst>
    <p:sldId xmlns:r="http://schemas.openxmlformats.org/officeDocument/2006/relationships" id="256" r:id="R869a499ad9a94041"/>
    <p:sldId xmlns:r="http://schemas.openxmlformats.org/officeDocument/2006/relationships" id="257" r:id="R7cc5ac4425254038"/>
    <p:sldId xmlns:r="http://schemas.openxmlformats.org/officeDocument/2006/relationships" id="258" r:id="R81b84d7212394ffd"/>
    <p:sldId xmlns:r="http://schemas.openxmlformats.org/officeDocument/2006/relationships" id="259" r:id="R73a2f70cfde7440f"/>
    <p:sldId xmlns:r="http://schemas.openxmlformats.org/officeDocument/2006/relationships" id="260" r:id="R5b6e7edd57224b85"/>
    <p:sldId xmlns:r="http://schemas.openxmlformats.org/officeDocument/2006/relationships" id="261" r:id="Rf137f78b64b14958"/>
    <p:sldId xmlns:r="http://schemas.openxmlformats.org/officeDocument/2006/relationships" id="262" r:id="R7fd54d240f704d69"/>
    <p:sldId xmlns:r="http://schemas.openxmlformats.org/officeDocument/2006/relationships" id="263" r:id="R337c036889214e48"/>
    <p:sldId xmlns:r="http://schemas.openxmlformats.org/officeDocument/2006/relationships" id="264" r:id="Re7d3c6346b584b00"/>
    <p:sldId xmlns:r="http://schemas.openxmlformats.org/officeDocument/2006/relationships" id="265" r:id="Rbd0225d51f874814"/>
    <p:sldId xmlns:r="http://schemas.openxmlformats.org/officeDocument/2006/relationships" id="266" r:id="R5b044f79636b41c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d7c88e9adb44985" /><Relationship Type="http://schemas.openxmlformats.org/officeDocument/2006/relationships/slideMaster" Target="/ppt/slideMasters/slideMaster1.xml" Id="R2b2fa7d3573a41e4" /><Relationship Type="http://schemas.openxmlformats.org/officeDocument/2006/relationships/notesMaster" Target="/ppt/notesMasters/notesMaster1.xml" Id="R7654f39897564a14" /><Relationship Type="http://schemas.openxmlformats.org/officeDocument/2006/relationships/presProps" Target="/ppt/presProps.xml" Id="R2f3abcde02b14d8b" /><Relationship Type="http://schemas.openxmlformats.org/officeDocument/2006/relationships/tableStyles" Target="/ppt/tableStyles.xml" Id="Rb502ff7f155a4480" /><Relationship Type="http://schemas.openxmlformats.org/officeDocument/2006/relationships/slide" Target="/ppt/slides/slide1.xml" Id="R869a499ad9a94041" /><Relationship Type="http://schemas.openxmlformats.org/officeDocument/2006/relationships/slide" Target="/ppt/slides/slide2.xml" Id="R7cc5ac4425254038" /><Relationship Type="http://schemas.openxmlformats.org/officeDocument/2006/relationships/slide" Target="/ppt/slides/slide3.xml" Id="R81b84d7212394ffd" /><Relationship Type="http://schemas.openxmlformats.org/officeDocument/2006/relationships/slide" Target="/ppt/slides/slide4.xml" Id="R73a2f70cfde7440f" /><Relationship Type="http://schemas.openxmlformats.org/officeDocument/2006/relationships/slide" Target="/ppt/slides/slide5.xml" Id="R5b6e7edd57224b85" /><Relationship Type="http://schemas.openxmlformats.org/officeDocument/2006/relationships/slide" Target="/ppt/slides/slide6.xml" Id="Rf137f78b64b14958" /><Relationship Type="http://schemas.openxmlformats.org/officeDocument/2006/relationships/slide" Target="/ppt/slides/slide7.xml" Id="R7fd54d240f704d69" /><Relationship Type="http://schemas.openxmlformats.org/officeDocument/2006/relationships/slide" Target="/ppt/slides/slide8.xml" Id="R337c036889214e48" /><Relationship Type="http://schemas.openxmlformats.org/officeDocument/2006/relationships/slide" Target="/ppt/slides/slide9.xml" Id="Re7d3c6346b584b00" /><Relationship Type="http://schemas.openxmlformats.org/officeDocument/2006/relationships/slide" Target="/ppt/slides/slide10.xml" Id="Rbd0225d51f874814" /><Relationship Type="http://schemas.openxmlformats.org/officeDocument/2006/relationships/slide" Target="/ppt/slides/slide11.xml" Id="R5b044f79636b41c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ee178582d49446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82269ffd6214776" /><Relationship Type="http://schemas.openxmlformats.org/officeDocument/2006/relationships/notesMaster" Target="/ppt/notesMasters/notesMaster1.xml" Id="R4b1a1146acf24cf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42fbb592fd44a21" /><Relationship Type="http://schemas.openxmlformats.org/officeDocument/2006/relationships/notesMaster" Target="/ppt/notesMasters/notesMaster1.xml" Id="Re7ae3950b09e421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93364e0d8104476" /><Relationship Type="http://schemas.openxmlformats.org/officeDocument/2006/relationships/notesMaster" Target="/ppt/notesMasters/notesMaster1.xml" Id="R8676c7c4f7f641a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ffe5bfbe322476c" /><Relationship Type="http://schemas.openxmlformats.org/officeDocument/2006/relationships/notesMaster" Target="/ppt/notesMasters/notesMaster1.xml" Id="Rf8697f6456294c9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7e3e681e25547b8" /><Relationship Type="http://schemas.openxmlformats.org/officeDocument/2006/relationships/notesMaster" Target="/ppt/notesMasters/notesMaster1.xml" Id="R5ddc20545aed4b4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7b0f821bd0a4418" /><Relationship Type="http://schemas.openxmlformats.org/officeDocument/2006/relationships/notesMaster" Target="/ppt/notesMasters/notesMaster1.xml" Id="Rc370d6d8efba4ad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76c5d5dceb64159" /><Relationship Type="http://schemas.openxmlformats.org/officeDocument/2006/relationships/notesMaster" Target="/ppt/notesMasters/notesMaster1.xml" Id="Ra8dd053369c341c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00ce96173ea41e9" /><Relationship Type="http://schemas.openxmlformats.org/officeDocument/2006/relationships/notesMaster" Target="/ppt/notesMasters/notesMaster1.xml" Id="R96a733055528448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cceb23c24114f81" /><Relationship Type="http://schemas.openxmlformats.org/officeDocument/2006/relationships/notesMaster" Target="/ppt/notesMasters/notesMaster1.xml" Id="Rd69e83fd1931435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acdbe6ed5a64268" /><Relationship Type="http://schemas.openxmlformats.org/officeDocument/2006/relationships/notesMaster" Target="/ppt/notesMasters/notesMaster1.xml" Id="Rb59cfd27d06b4f2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3e11574ab194377" /><Relationship Type="http://schemas.openxmlformats.org/officeDocument/2006/relationships/notesMaster" Target="/ppt/notesMasters/notesMaster1.xml" Id="Rb3a3f6300081419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062ec4a081c4db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39451a2258b43e2" /><Relationship Type="http://schemas.openxmlformats.org/officeDocument/2006/relationships/slideLayout" Target="/ppt/slideLayouts/slideLayout1.xml" Id="R27224cdbdcc8456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7224cdbdcc8456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8961aa506542c6" /><Relationship Type="http://schemas.openxmlformats.org/officeDocument/2006/relationships/image" Target="/ppt/media/image.png" Id="Rb3d415b8eff74fe1" /><Relationship Type="http://schemas.openxmlformats.org/officeDocument/2006/relationships/notesSlide" Target="/ppt/notesSlides/notesSlide1.xml" Id="R16700670159c41e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4f077113f94b99" /><Relationship Type="http://schemas.openxmlformats.org/officeDocument/2006/relationships/notesSlide" Target="/ppt/notesSlides/notesSlide2.xml" Id="R882ef6ed54824f2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5ae6e8c36d4d13" /><Relationship Type="http://schemas.openxmlformats.org/officeDocument/2006/relationships/notesSlide" Target="/ppt/notesSlides/notesSlide3.xml" Id="Rb8d841efc2a64b4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11cac48fab454b" /><Relationship Type="http://schemas.openxmlformats.org/officeDocument/2006/relationships/notesSlide" Target="/ppt/notesSlides/notesSlide4.xml" Id="R80d3bf8d269944c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d5a037f1f445cd" /><Relationship Type="http://schemas.openxmlformats.org/officeDocument/2006/relationships/notesSlide" Target="/ppt/notesSlides/notesSlide5.xml" Id="R5022b97c58254a6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f3dc38227348c2" /><Relationship Type="http://schemas.openxmlformats.org/officeDocument/2006/relationships/notesSlide" Target="/ppt/notesSlides/notesSlide6.xml" Id="Ra973fe4e7a9b4f7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ebbd24744a4339" /><Relationship Type="http://schemas.openxmlformats.org/officeDocument/2006/relationships/notesSlide" Target="/ppt/notesSlides/notesSlide7.xml" Id="Rdc172f715ba741d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5bc2146cc44b13" /><Relationship Type="http://schemas.openxmlformats.org/officeDocument/2006/relationships/notesSlide" Target="/ppt/notesSlides/notesSlide8.xml" Id="R9b7384e1d992450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1aae43a2e04d8d" /><Relationship Type="http://schemas.openxmlformats.org/officeDocument/2006/relationships/notesSlide" Target="/ppt/notesSlides/notesSlide9.xml" Id="Rc288c60ed683442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6720f08b284a7d" /><Relationship Type="http://schemas.openxmlformats.org/officeDocument/2006/relationships/notesSlide" Target="/ppt/notesSlides/notesSlide10.xml" Id="R936fde6c3fbc4f3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22a07b89a24fa5" /><Relationship Type="http://schemas.openxmlformats.org/officeDocument/2006/relationships/notesSlide" Target="/ppt/notesSlides/notesSlide11.xml" Id="R561aa2d755d8426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CC22F8-B28A-4769-B1EF-A9C7B8FF8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DFDCC5-BE78-49FE-88F8-A5D426DA1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500B65-1086-4E65-8790-AA5E26035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Training Workshop PowerPoint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2C97DB-FD1F-436F-89C9-6003C4668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retail team learns a new customer service process before the holiday rush.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52D328-E81D-4BA7-A682-1F372FBF4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76335C-62AD-4726-AB88-CD980AD7F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49BE27-178C-4A34-8458-2E8070599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45A47C-169C-44B6-8667-A9F0F7282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d415b8eff74fe1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56365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873464-0EC5-4400-8451-9CA49FBC0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5274DE-34AA-43FB-99E9-BA0B81C2A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B95135-55D2-4B6F-8B11-6A9365ECA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CA02A6-6D40-4835-987B-59FB93D6C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0AFF30-DA02-47B8-8C58-478F5BBC8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9F8542-15EF-4BF5-9529-EA57FF4D6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61A291-EC23-4E00-A57E-B59A1515F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51B0D8-40CF-44DA-B2C4-7F9CA89B2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Why Train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4D2D32-79A3-48E8-AC44-877A9420A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2975C6-C065-4B1D-8BBE-BBCBCD7F1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813B4E-DCE9-47F3-BE0A-C702D7BDB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CEDD30-95B8-4328-9058-C6D52AD3C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Live Demo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EAC748-BAF8-4E35-B906-1B1B455D5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process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B42ABF-F300-493A-B68A-D71315FC7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5C4413-D044-4D4D-AD0E-DF3D702F9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43DB38-44A4-40CC-8677-B8F058A14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Practice Round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DE700C-FD37-4AA1-8F9E-CC6DC49E1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Try the roleplay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52B8B8-F5AC-440F-9A57-4C92038C1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08BB07-2C43-446C-8097-2664E441C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C0AFD1-5A80-41A8-97F4-EF89D491D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FD3109-842B-4847-85E1-DD0CB360D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mistakes</a:t>
            </a:r>
          </a:p>
        </p:txBody>
      </p:sp>
    </p:spTree>
    <p:extLst>
      <p:ext uri="{BB962C8B-B14F-4D97-AF65-F5344CB8AC3E}">
        <p14:creationId xmlns:p14="http://schemas.microsoft.com/office/powerpoint/2010/main" val="139643640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402956-2E4F-4B9C-A8A7-889D6CB20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894BC3-3183-4713-8DCA-1AA8BBCC6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2EBF9C-7F75-4ED6-9DD7-CAF1C02AC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B23B36-FEBD-4FD0-84B1-294808E5D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5EC17D-FB8E-47BB-B55A-E72966BD2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Practice a new service workflow in a realistic store scenario.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1AE489-46DD-4C4B-BAA3-2598E5830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AD2927-1814-4079-B4C1-E7BFAF761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68408391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AD3BE6-9BC3-424F-B824-F5D0BC001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8960D0-F19F-40DA-B029-C5F2BCA09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FDFCF9-4906-4C3E-9667-0C1E31A94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8B11C3-0E1D-43AA-BDE5-6FEA372F6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7FEDDF-037F-4A7E-AD64-56F0B9C9A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D12A12-873D-4914-9BB6-06781096E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0A844B-99CA-44C4-AAD5-8488923C8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69BDE6-CEF5-480D-8196-38B35FD33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36D06C-2669-4C3F-B57C-C3F6F50DE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F7D093-7075-4E63-87D5-8F436B2FC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382032-0D74-4EFA-9516-906719189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2979CC-6D73-4DEF-9A60-00826915F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78F5B5-15E7-4AD0-952E-F4B494842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558C42-891F-4F37-884F-13F178896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the process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D9996E-9484-4D12-919B-69F4F45DB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1C6A78-3E2F-41EA-97C4-302795322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17C7BD-8CDE-4CC3-B45E-AE505FFCB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6F4F4E-C6FC-417B-B713-F9BDF8EE4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FD9B01-B203-4F7C-9B39-CBDB0B501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Try the roleplay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2E62FE-687B-476D-97C2-203D82119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03859150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033B3E0-4C4B-460A-9A11-C27576C4C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ED3FCF-2499-477B-9747-75514CD83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01153E-D990-42A3-BFF2-FDC32C987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428B54-EC1B-465D-98ED-DE9D390D8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14FC54-55BF-41F5-AB45-3FCC773F3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8413C1-CD54-490B-8C0F-F6F03373F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F5A9C7-6029-4C79-81A1-0CCE01381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E2F69B-7964-417B-952E-D6B10CFB2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9F2382-8B7A-4B8F-9630-290DF5458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E32467-EBDE-471E-BFCA-45FDE4EF9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B583E7-DDD3-44AC-B411-CEB128318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7BC1BA-DA6A-46F1-9D4D-449F10EBA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22665C-714A-49A6-A69D-297F62CEC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process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61A769-6077-45F0-85FF-03A11D90F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39B71F-B41F-467E-8BF5-149D85929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5D8090-A397-49A1-AB5E-099B33FED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AFEAE5-0E9B-4834-B0A6-7751F7E4A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Try the roleplay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923D22-26A1-4974-98F3-F2CF00DC6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2C91FD-39E5-4A4D-8DC1-AE46B23FE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BEE267-2094-4CC5-876C-B4EC29D81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F8A415-BF44-4FDA-80D3-BC6C5FE44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mistakes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98BE87-6B24-44A3-8D71-5398E6392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82F7D68-911B-4372-AF8F-2E13B4A20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3E3D894-84FA-41BA-B365-2FBACDC2C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15FCC4F-C1F7-43B5-A0E9-850BEBB3F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Agree next steps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23AA322-8153-458E-BDF5-F8C36D355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94595910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8427C68-AA9D-46EF-8BD4-D7EF092C0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1A42F6-2F83-42D5-B15C-AD016D3B9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1A2A7B-7476-4026-8A67-270816EC7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13B421-569B-4F17-8957-36218E554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B9E1B0-611E-4E1B-B405-8FA8B4F4C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B18209-7DC1-4557-BFEB-258F62D8B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5ABBD0-B3FA-4014-B9E2-BCF298AF6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38E546-D35D-48CA-8FF6-85E343FE6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835F01-7B5A-4EA1-87AE-8974DD1BF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6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Staff handle customer issues in different ways.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0B85C5-92B3-4343-9A59-DACB72C12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B7771B-C54C-4098-A672-11FE8D536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New hires feel unsure during busy shifts.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4C3BD1-F8F1-4E1F-BCCB-34A54AA7E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CAF676-DA60-43DB-87FE-49F45345D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9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Managers repeat the same instructions often.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B8518D-F1BD-4176-AB8D-D756B351B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A20E17-6CBB-42C9-9472-17DF54754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10FAB2-16BE-4900-B884-CB9ABE7A5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ED4E57-33B5-41F7-ABA7-52F4CFE74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0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follows one shared service flow.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8CC397-BC50-4EC8-8307-B15413C13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B4D83C-60F2-4B87-83D6-4FAC9B133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0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New hires practice with confidence in class.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BA8A0A-5277-49AB-8A7F-B50CC76C8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DEF2BD-3F76-4DCF-B1A7-2F1A9EFB6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Managers have a clear guide for coaching.</a:t>
            </a:r>
          </a:p>
        </p:txBody>
      </p:sp>
    </p:spTree>
    <p:extLst>
      <p:ext uri="{BB962C8B-B14F-4D97-AF65-F5344CB8AC3E}">
        <p14:creationId xmlns:p14="http://schemas.microsoft.com/office/powerpoint/2010/main" val="130261774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4DDEBB-56B9-4C07-81CC-67C5DB9D4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241478-06AC-4496-9A8E-D21DE5474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03E8CB-5FBE-4E13-9421-97D6EACE8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1408CB-281D-45FC-8C86-F7E248928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F6DAED-7289-4BAF-8405-67D9C9D92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5FFE39-80A2-43A5-A3D3-1DA23544A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4400F5-F0F5-46A2-8060-E6E8AB515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B5D4FA-6566-438C-8BE5-4B7A6FD02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5CEA07-9582-484A-AD55-626625087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STORE MANAGERS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4E9DD1-8CD8-4113-920B-54F23F272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way to coach staff on the new service routine.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2BD40E-537B-4CC7-AD78-EA4354783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9B6D78-DA79-4640-ADE8-BA3260059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01E412-420C-4308-AF57-F996327FD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6D5938-0DB8-467B-8710-3C97D8803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FRONTLINE STAFF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423E05-83FE-49C6-A9A5-D9A5F81E9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simple examples they can use with customers right away.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DFD9AA-EB3B-42F5-AF34-1187A32E7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E5D475-DB7A-4FCC-8072-D58669357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ACCD10-6D5D-4AEC-AF73-8BFB061F7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A3C37A-BE67-440D-B674-F287B5F6F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HR TRAINERS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FC1125-4456-44EA-AF1F-1AE9C1E6A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structured session plan for a mixed-experience group.</a:t>
            </a:r>
          </a:p>
        </p:txBody>
      </p:sp>
    </p:spTree>
    <p:extLst>
      <p:ext uri="{BB962C8B-B14F-4D97-AF65-F5344CB8AC3E}">
        <p14:creationId xmlns:p14="http://schemas.microsoft.com/office/powerpoint/2010/main" val="42943791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878C231-FA7B-48D1-A3B9-613CFD820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E3FF9A-8501-4019-A859-A861D4CDD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255474-7EB7-4AC6-994E-D2866D2EE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A5D94B-D422-4D0B-9D21-A1CDDA293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591E95-BF98-4EC4-92ED-42FCD4082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F5DF3A-DA99-4B95-9B53-6423B3AA1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DE4E6B-9EC1-4D0C-BA7C-49DAC7663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E62D6D-4B6F-4B32-9B65-00CBBD916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4C5098-6217-4F4C-B0D1-315E8A206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EB8A21-4E51-44BA-8F09-4F289CC26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E631DB-7842-4647-BE4E-F30344605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B72166-2CB2-44CB-B061-3528E2D23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148B90-5829-412E-B8CB-48BCEC802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2983DA-8227-4FBC-90E2-CD9EFDB49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BA18A1-1D3F-490F-826C-6084C59F6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835315-3BD4-4B94-AFC9-68F3D8BA8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7E4C1F-94E6-438B-8D64-2CAB6AEA2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process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28BEDF-FF91-40F1-AF1A-A1CD0057B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AFEC20-450F-4FC8-B9AF-8647102EE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920A0B-0C74-41EC-ABA6-9D964B23F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ADB9FE-18A8-419A-8D43-8164AE9C2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5B28C20-A3EE-4C77-9AAA-2F05CE934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0B1E9E3-2010-4443-B4A6-59BF9D31C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Try the roleplay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2CF6F75-A9ED-41A3-9723-7EB77DE93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A9DB800-2816-46E4-BF51-65BB05ABF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7109236-CCCE-4728-9313-D27F99C71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0AFD142-7DC3-482D-8F2D-BCB17ECA1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99C88AE-664A-4ADD-B488-7629A744F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324B031-7084-493B-B84E-D0934C9BC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mistakes</a:t>
            </a:r>
          </a:p>
        </p:txBody>
      </p:sp>
    </p:spTree>
    <p:extLst>
      <p:ext uri="{BB962C8B-B14F-4D97-AF65-F5344CB8AC3E}">
        <p14:creationId xmlns:p14="http://schemas.microsoft.com/office/powerpoint/2010/main" val="63925680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8AEA2D-EEAF-4AF1-9BB5-C0FF948BB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53F88B-5BC0-4570-A70B-D03AD1D59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E2856B-C36A-4023-A669-5CFD5C64E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5005DB-A75C-4C5C-8F32-092A09FA6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5998AA-B2C7-42EE-92BE-5484AB37A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C04450-4163-4021-80D5-4DE95160C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C78473-4683-4DEE-BB45-FBD2F5979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204FB5-AE59-4079-94A8-5C7B973B7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learn one service routine and use it consistently on the floor?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86A542-41D9-41E2-A722-AF3634E34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D00DC4-AFDF-451B-8DB5-AF82E10AC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669AD8-0E1F-483D-BC34-F1E7AB211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053F11-F0F0-4041-B701-FF4D43C74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process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7369B3-9D1D-4B7F-A8C8-EA7D9C353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B4BD60-72C7-48D2-ABC0-E84E242BF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2C4924-B14A-4EC6-8CDF-E57979793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Try the roleplay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0E9BE4-0F6C-4F14-8BA4-D532466BB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8AA6D7-F6C3-4701-AFB6-4CFC606BD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93A6F1-8CDC-4553-9F05-3A9A29960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Agree next steps</a:t>
            </a:r>
          </a:p>
        </p:txBody>
      </p:sp>
    </p:spTree>
    <p:extLst>
      <p:ext uri="{BB962C8B-B14F-4D97-AF65-F5344CB8AC3E}">
        <p14:creationId xmlns:p14="http://schemas.microsoft.com/office/powerpoint/2010/main" val="74883690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E225658-646F-4AD7-BCB4-701094DA0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9CDD46-0183-41F7-9561-7F0F56DB9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80D92F-9B8E-4EF4-8491-2413080C6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6BB922-8D86-47FD-991B-864FCA140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3FE67C-A471-4F2B-82BC-7F71C9C46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AC37E9-7A44-46D7-A6D1-7F6FFB87D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15FC5F-26E9-46E1-81EF-4CD6F2FD4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39593D-76A7-48BD-9152-01B925C12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752D2A-9E33-43CB-BEFF-A739DD5EA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1EF8A0-99DB-42AF-B1D7-B10A5577F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B9C3BA-94AB-4E29-90E4-C497A259A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4C52F1-B16B-4883-BB6A-157CD18E0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72B3A7-11FF-4E1A-9509-20F4ED1D7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2EAD16-9190-4FB3-828D-707675374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process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8B5968-0D81-49E9-AA47-C64B20F44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ECC634-C001-40FB-A470-60E26985C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F13C78-BC2A-4C78-8F1A-0FA745D47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A96790-3CAD-43DF-8126-C69DD4635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18BCF8-E5F8-443E-B060-733356161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Try the roleplay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67FC9A-5F5F-4666-A484-AF23D975F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1F5808-F096-46B1-8F68-79915706A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AE5AB8-D833-4C8E-A8BF-092854E24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DFBAAD2-679A-4365-8E67-71A6D64DD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56C4729-243B-4B3F-B867-4096C00E1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Agree next steps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CFA97B7-F6D9-462C-BA26-821AB2D91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2537746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84F463-0FBF-4C0A-BA09-7DBA34D0D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BDD06D-9CA1-44D4-9DBE-F02C6343C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BC3FED-DD21-436A-86F7-17120D637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Practice the process, then use it with confidence.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B37BC5-ED6A-4B15-8D6E-884278E2A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51A61E-C603-45CD-B82C-3BBC8CD8E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B3D76F-07C2-4FE6-95B9-852F57749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F2CF06-6E2B-45DC-9B1A-477A5EFB9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58129901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2026-09-30T15:07:55.5820000Z</dcterms:created>
  <dcterms:modified xsi:type="dcterms:W3CDTF">2026-09-30T15:07:55.5830000Z</dcterms:modified>
</coreProperties>
</file>