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c9c36883524f88" /><Relationship Type="http://schemas.openxmlformats.org/officeDocument/2006/relationships/extended-properties" Target="/docProps/app.xml" Id="Red3e0de14cad49fb" /><Relationship Type="http://schemas.openxmlformats.org/officeDocument/2006/relationships/officeDocument" Target="/ppt/presentation.xml" Id="Rd65adabe85754f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2b53b2718464de3"/>
  </p:sldMasterIdLst>
  <p:notesMasterIdLst>
    <p:notesMasterId xmlns:r="http://schemas.openxmlformats.org/officeDocument/2006/relationships" r:id="R53f3dcadcde9478a"/>
  </p:notesMasterIdLst>
  <p:sldIdLst>
    <p:sldId xmlns:r="http://schemas.openxmlformats.org/officeDocument/2006/relationships" id="256" r:id="Rd074f59748fd4907"/>
    <p:sldId xmlns:r="http://schemas.openxmlformats.org/officeDocument/2006/relationships" id="257" r:id="Rf00015e105b74870"/>
    <p:sldId xmlns:r="http://schemas.openxmlformats.org/officeDocument/2006/relationships" id="258" r:id="Rda8d9f8cf0e3443a"/>
    <p:sldId xmlns:r="http://schemas.openxmlformats.org/officeDocument/2006/relationships" id="259" r:id="R52dcf24f0e274473"/>
    <p:sldId xmlns:r="http://schemas.openxmlformats.org/officeDocument/2006/relationships" id="260" r:id="R5871d3e7b5864830"/>
    <p:sldId xmlns:r="http://schemas.openxmlformats.org/officeDocument/2006/relationships" id="261" r:id="R97dad1678a2f4897"/>
    <p:sldId xmlns:r="http://schemas.openxmlformats.org/officeDocument/2006/relationships" id="262" r:id="R0ad8e4d5e2c8475d"/>
    <p:sldId xmlns:r="http://schemas.openxmlformats.org/officeDocument/2006/relationships" id="263" r:id="R382ce056b5d648b1"/>
    <p:sldId xmlns:r="http://schemas.openxmlformats.org/officeDocument/2006/relationships" id="264" r:id="R831afb32511a42d6"/>
    <p:sldId xmlns:r="http://schemas.openxmlformats.org/officeDocument/2006/relationships" id="265" r:id="R759b8c8729b0416d"/>
    <p:sldId xmlns:r="http://schemas.openxmlformats.org/officeDocument/2006/relationships" id="266" r:id="Rdf7b2ea57fed453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d54ae1b6fa49a1" /><Relationship Type="http://schemas.openxmlformats.org/officeDocument/2006/relationships/slideMaster" Target="/ppt/slideMasters/slideMaster1.xml" Id="Rd2b53b2718464de3" /><Relationship Type="http://schemas.openxmlformats.org/officeDocument/2006/relationships/notesMaster" Target="/ppt/notesMasters/notesMaster1.xml" Id="R53f3dcadcde9478a" /><Relationship Type="http://schemas.openxmlformats.org/officeDocument/2006/relationships/presProps" Target="/ppt/presProps.xml" Id="Rea9a1481f40d42c8" /><Relationship Type="http://schemas.openxmlformats.org/officeDocument/2006/relationships/tableStyles" Target="/ppt/tableStyles.xml" Id="R50e7c8d193a74a46" /><Relationship Type="http://schemas.openxmlformats.org/officeDocument/2006/relationships/slide" Target="/ppt/slides/slide1.xml" Id="Rd074f59748fd4907" /><Relationship Type="http://schemas.openxmlformats.org/officeDocument/2006/relationships/slide" Target="/ppt/slides/slide2.xml" Id="Rf00015e105b74870" /><Relationship Type="http://schemas.openxmlformats.org/officeDocument/2006/relationships/slide" Target="/ppt/slides/slide3.xml" Id="Rda8d9f8cf0e3443a" /><Relationship Type="http://schemas.openxmlformats.org/officeDocument/2006/relationships/slide" Target="/ppt/slides/slide4.xml" Id="R52dcf24f0e274473" /><Relationship Type="http://schemas.openxmlformats.org/officeDocument/2006/relationships/slide" Target="/ppt/slides/slide5.xml" Id="R5871d3e7b5864830" /><Relationship Type="http://schemas.openxmlformats.org/officeDocument/2006/relationships/slide" Target="/ppt/slides/slide6.xml" Id="R97dad1678a2f4897" /><Relationship Type="http://schemas.openxmlformats.org/officeDocument/2006/relationships/slide" Target="/ppt/slides/slide7.xml" Id="R0ad8e4d5e2c8475d" /><Relationship Type="http://schemas.openxmlformats.org/officeDocument/2006/relationships/slide" Target="/ppt/slides/slide8.xml" Id="R382ce056b5d648b1" /><Relationship Type="http://schemas.openxmlformats.org/officeDocument/2006/relationships/slide" Target="/ppt/slides/slide9.xml" Id="R831afb32511a42d6" /><Relationship Type="http://schemas.openxmlformats.org/officeDocument/2006/relationships/slide" Target="/ppt/slides/slide10.xml" Id="R759b8c8729b0416d" /><Relationship Type="http://schemas.openxmlformats.org/officeDocument/2006/relationships/slide" Target="/ppt/slides/slide11.xml" Id="Rdf7b2ea57fed453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653e379d814fe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209e55441894698" /><Relationship Type="http://schemas.openxmlformats.org/officeDocument/2006/relationships/notesMaster" Target="/ppt/notesMasters/notesMaster1.xml" Id="R01a29501001642e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2bc673820b43fd" /><Relationship Type="http://schemas.openxmlformats.org/officeDocument/2006/relationships/notesMaster" Target="/ppt/notesMasters/notesMaster1.xml" Id="Rd4046b092bf346b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b1a33d2c8c7449d" /><Relationship Type="http://schemas.openxmlformats.org/officeDocument/2006/relationships/notesMaster" Target="/ppt/notesMasters/notesMaster1.xml" Id="R0d2dafc9430142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6f383c2bb84a26" /><Relationship Type="http://schemas.openxmlformats.org/officeDocument/2006/relationships/notesMaster" Target="/ppt/notesMasters/notesMaster1.xml" Id="R5afc89452dc9493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f398ac800484e79" /><Relationship Type="http://schemas.openxmlformats.org/officeDocument/2006/relationships/notesMaster" Target="/ppt/notesMasters/notesMaster1.xml" Id="R57052ae69d634d5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41c43fb63f54f8d" /><Relationship Type="http://schemas.openxmlformats.org/officeDocument/2006/relationships/notesMaster" Target="/ppt/notesMasters/notesMaster1.xml" Id="R30020c7fec1046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a2ef472256645c6" /><Relationship Type="http://schemas.openxmlformats.org/officeDocument/2006/relationships/notesMaster" Target="/ppt/notesMasters/notesMaster1.xml" Id="R3a105133a9bb410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163bff261a64349" /><Relationship Type="http://schemas.openxmlformats.org/officeDocument/2006/relationships/notesMaster" Target="/ppt/notesMasters/notesMaster1.xml" Id="R0e46fca0e2154f2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283cb20f20479c" /><Relationship Type="http://schemas.openxmlformats.org/officeDocument/2006/relationships/notesMaster" Target="/ppt/notesMasters/notesMaster1.xml" Id="R219aaaf555374b3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aec16ec7d27432d" /><Relationship Type="http://schemas.openxmlformats.org/officeDocument/2006/relationships/notesMaster" Target="/ppt/notesMasters/notesMaster1.xml" Id="R6c7f7ecf4e6d4fe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10caf1350ff4053" /><Relationship Type="http://schemas.openxmlformats.org/officeDocument/2006/relationships/notesMaster" Target="/ppt/notesMasters/notesMaster1.xml" Id="R95d6bdb024ff41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7b8a16ba54498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450b5ea8c5b4114" /><Relationship Type="http://schemas.openxmlformats.org/officeDocument/2006/relationships/slideLayout" Target="/ppt/slideLayouts/slideLayout1.xml" Id="Rf47e3a82df8d4c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7e3a82df8d4c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2eb77cf4234e9d" /><Relationship Type="http://schemas.openxmlformats.org/officeDocument/2006/relationships/image" Target="/ppt/media/image.png" Id="R41755a00187c4ed2" /><Relationship Type="http://schemas.openxmlformats.org/officeDocument/2006/relationships/notesSlide" Target="/ppt/notesSlides/notesSlide1.xml" Id="R82b00ec47dd441d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e1c7a8eff44cc8" /><Relationship Type="http://schemas.openxmlformats.org/officeDocument/2006/relationships/notesSlide" Target="/ppt/notesSlides/notesSlide2.xml" Id="R99c2ea3c25374f0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e96381c0dd49e9" /><Relationship Type="http://schemas.openxmlformats.org/officeDocument/2006/relationships/notesSlide" Target="/ppt/notesSlides/notesSlide3.xml" Id="R10d82a5360bc4b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b45a70689e4d63" /><Relationship Type="http://schemas.openxmlformats.org/officeDocument/2006/relationships/notesSlide" Target="/ppt/notesSlides/notesSlide4.xml" Id="R01b0f925b91d4b5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e9ba203dd5498f" /><Relationship Type="http://schemas.openxmlformats.org/officeDocument/2006/relationships/notesSlide" Target="/ppt/notesSlides/notesSlide5.xml" Id="Rb6af9bc8dec6470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7d225579be4cad" /><Relationship Type="http://schemas.openxmlformats.org/officeDocument/2006/relationships/notesSlide" Target="/ppt/notesSlides/notesSlide6.xml" Id="R458ab1bbee2b40c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ce8f29653f4f11" /><Relationship Type="http://schemas.openxmlformats.org/officeDocument/2006/relationships/notesSlide" Target="/ppt/notesSlides/notesSlide7.xml" Id="R0043389bddc846e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ab886c6de64e7d" /><Relationship Type="http://schemas.openxmlformats.org/officeDocument/2006/relationships/notesSlide" Target="/ppt/notesSlides/notesSlide8.xml" Id="R8778a5bfbbb54c3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da456ded144b82" /><Relationship Type="http://schemas.openxmlformats.org/officeDocument/2006/relationships/notesSlide" Target="/ppt/notesSlides/notesSlide9.xml" Id="R4d1e63fa144c40f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a490c623c34de3" /><Relationship Type="http://schemas.openxmlformats.org/officeDocument/2006/relationships/notesSlide" Target="/ppt/notesSlides/notesSlide10.xml" Id="R11fab2bdfcea432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1c07e8dd3c4879" /><Relationship Type="http://schemas.openxmlformats.org/officeDocument/2006/relationships/notesSlide" Target="/ppt/notesSlides/notesSlide11.xml" Id="Re49cdb9df53144b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F5E9F1-D18A-4398-8BA6-CFCC4567D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69C1F0-3F2A-4644-8687-99E0353ED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6234B2-B65F-4DC2-BEDB-EF96E09C8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Trello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52C969-60FE-49E4-8E72-035E51518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week of launch posts for a fictional coffee brand across channels.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B657E0-8258-4EEE-829B-6A342CD00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FA7999-AD15-4CD0-9C52-1CEF5990C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0B0DE1-62BE-4216-A5DD-36591E7F7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8852A3-D1D9-4CDF-8555-F49BFE9B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755a00187c4ed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927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ADA777-C442-494B-B7D0-30BB3A6D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E763F6-5F3D-49FC-81D3-C2E114B84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DE269C-0CFC-4C32-93E3-A1ED1359C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281EBC-1CC0-4175-BA0E-C24EEF189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2A3AFD-B0B6-46CE-A0B1-167EEB24F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trello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627652-9DCB-4262-AA32-A1D40EBFC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41F1D0-98B7-421F-A62E-B9DDFDA98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EE871E-1A3E-4857-9FDA-ED76C3D5D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Campaign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FA8FC6-A024-438D-8226-A00363145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D24FF9-1F34-40C1-8C94-C83C04FF1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E3A84C-25FD-476F-814B-8115DE472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E49EE9-BACF-4A19-8964-D9AB7E7F6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Board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796EE1-1716-4C88-B982-3F9E61688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62875C-D48F-4C91-BC14-7488ACC17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BBBB30-19FD-4DC7-AB01-8A7A84B72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0990EE-E578-426D-B301-2C898830D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Weekly Workflow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FDEF27-3344-45D4-8DEA-1F141C07D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699372-4DA6-4C6E-BE92-BFC579468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787CD8-05A9-48EF-B922-20DDCD2D0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7A00B2-E0A9-40BF-A4AA-ACB03E777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560C10-C019-4239-AC9C-C8AABFE45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</p:spTree>
    <p:extLst>
      <p:ext uri="{BB962C8B-B14F-4D97-AF65-F5344CB8AC3E}">
        <p14:creationId xmlns:p14="http://schemas.microsoft.com/office/powerpoint/2010/main" val="8308786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3A17AC-B632-4980-A164-FBBCC16B7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8C2901-ABE9-40B3-81E3-6B016AA57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7E7CF9-8A39-4044-90D5-F8794D45F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F0CE23-4D55-40CF-96BE-9D8AEDECC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D4C36A-A90E-435E-91F2-84C460F71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shared board keeps every post moving on time.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3B051C-ED6F-42A5-963C-EDCE46835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8D9EC4-453F-4562-BECD-E898D99DB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051811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6C4F34-7006-4290-9677-48BF0622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3341B5-B4A9-4566-A7BD-7304B8CEA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795C0B-25E7-477F-8CF7-87A21F97D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7B673F-9ACE-4412-9D52-17FAA076E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137AEE-B9F2-4EE2-A331-949DDD75E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trello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D1E480-DE13-4802-A2EF-F70B613A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C837C2-4DC7-4729-B58E-D9132B93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727430-69A7-4C1A-B3AC-FC7C66A7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EF5822-89F2-4B28-A20B-3D5D8180E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trello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1A3DE6-5903-4C16-A91D-5668D7ABB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02E569-BF83-4F48-81B7-6AE36ABC1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071203-5AF7-4612-AC76-BD6F83C0F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89FCC6-AEDB-479C-9C20-898759F05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EE616B-1220-4F4A-8FA6-80B55C614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shared board keeps every post moving on…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F8F335-88C5-4A03-BB8F-9652D3CBB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D1D1C1-BB2B-4DCC-9CE4-957B939A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E87A8E-EAD2-442F-9AE6-D7C42B274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287219-ED02-4D5D-B2F6-732C4F73C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C455F5-98F2-45B2-B0B1-34F2AC9AD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Track publish status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DFEDCA-4C50-405C-A856-D987342DC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533032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3087405-B4D7-48FC-BF59-A1BB2B0A2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68A9F6-DD90-457F-9F27-787E3AD3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7DB815-380B-4000-9EAD-40D7862A8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39C980-9396-4F43-9227-88FD308C8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AD75B7-0E78-4DC0-B8E9-84E380524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08CA07-16DE-4511-8DC9-FAE31FD7D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97ED64-DF89-48DF-A295-84475875A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2F7C09-3AC8-4A72-AE5D-C96BDA168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2666AE-CD1C-4799-B460-C049C9AF5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1CA552-3CB4-42F7-B5E1-1015AFE6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F511FE-2885-4D66-8C1F-041899577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166340-9E06-44D7-BB33-39BB2C623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E5EF29-2913-4959-8CD2-6FAB4906D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CBBD0D-ECB7-46BA-BFE4-174808E44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B3121E-692A-4304-B7F9-817776D4F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CAC1E3-E553-4909-AD1A-583B2B23B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45A2C8-FC23-4A4D-AE74-29A1668FD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660FE5-A697-40E8-8D5D-D8AA0D897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79F543-A25F-4383-A106-0C0851325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F27A6C-0C52-4C93-A0D5-9FAAE6251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4957CD-7381-49B4-8BD4-B79BD4439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CFFD20-866F-422D-B1AD-91B4CFF48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C1FD6E-9D31-4A18-A5A5-962175057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80AE6F-D93E-44F9-967E-4CEA25802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375CB2-A470-41E6-BCE1-6DCDF2C3F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ABD12C8-7167-4A42-8F96-00DB5C449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058023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929BBA-DAF8-4AAB-B037-6DAD82FA6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75FADA-CB8D-4401-BA39-B14CB40EC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856408-0809-499E-B058-B303A98D6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3BF6DE-D7C0-40D2-8878-B13FF024B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C899E4-1107-432E-9BEF-24D1F8F23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trello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71E057-038D-4B6B-815F-509740328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EB850F-B372-440A-9456-2109A7E0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4791A4-96A1-4C72-B58E-528C7C485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512E59-E2EE-4125-B0B9-CAB7AF895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live in scattered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28979F-BB35-4B81-8CCE-93E0F2776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EB5C45-D992-4960-9243-A24110C17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Deadlines slip when approvals are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5E40F9-4527-4535-AFB4-144531FD1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70BBFD-5645-4BD2-A54A-7865B5C19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No one sees which posts are ready.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5B13C9-68DB-4B55-B2C9-63A761E13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567060-C568-442A-B4DC-9EACFA401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65C313-BD21-4193-BFFD-ED1420D4D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E02B8B-6B0E-491C-97A8-7DFBFE78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has an owner and due date.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4CECE7-2466-43EA-910F-F2F1F3059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55BF1B-3DF1-4F6C-BF68-ED42372CF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Reviews happen before publish day.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47976A-ADE7-4D6C-A68C-E192F7D63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D5678A-1D2B-4D41-A500-4CCF55A26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spot gaps at a glance.</a:t>
            </a:r>
          </a:p>
        </p:txBody>
      </p:sp>
    </p:spTree>
    <p:extLst>
      <p:ext uri="{BB962C8B-B14F-4D97-AF65-F5344CB8AC3E}">
        <p14:creationId xmlns:p14="http://schemas.microsoft.com/office/powerpoint/2010/main" val="20699455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90EB24-310A-400E-9E72-3909FBFC5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308888-1D7F-4E25-AF72-D115C70B7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9D3577-A78C-4D14-8908-5D2E4F694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A8C23-7332-46C2-9BFE-46B172A2C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822207-AFF8-4EC5-AE17-278AE7DD1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890210-F566-4E41-A75C-4A0E3302D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7EA08D-A637-4907-9287-365D0536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178BEC-982F-4049-BE07-BFF13BF36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DEA6E8-B6CC-4C7C-A661-4B7BCDF7D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189A37-526B-4FFF-AE37-1B7A743A9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way to assign posts, deadlines, and approvals in one place.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92CECC-E458-4E41-9DF9-B3960DA53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6FCE93-66F9-4B7B-AB56-756FBAEA3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987556-2A19-4FC7-8B79-C946C7AB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55C5AE-4773-457F-BCEF-F954D0179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A67331-34A7-4BBC-A40C-ED2F36EB3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visibility into what is drafted, scheduled, and ready to publish.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F53110-C6EF-47FC-A1C7-E7CF1DED6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21C249-BA72-4A5B-AA56-8D9C75DC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3A6277-DD64-4503-92C3-8444E1B19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17C9FC-AD1E-456B-8BFC-A746465F3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AGENCY PARTNER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4A3ACD-E4EF-4ADF-86F4-BABCC0B1A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handoff process for copy, visuals, and final checks.</a:t>
            </a:r>
          </a:p>
        </p:txBody>
      </p:sp>
    </p:spTree>
    <p:extLst>
      <p:ext uri="{BB962C8B-B14F-4D97-AF65-F5344CB8AC3E}">
        <p14:creationId xmlns:p14="http://schemas.microsoft.com/office/powerpoint/2010/main" val="3001818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94D88B9-A777-44DD-8D7F-DE416F1C9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008088-5A00-496A-A2D1-861E3AA64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640A3C-F0C8-46C5-AB28-811CA5DB3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230A28-16DD-44F0-A0B9-E853E0EB3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53CC09-BFA4-4FFE-822F-3CC46491E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A28C68-2510-4276-8F21-A2F786BFA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04AAB7-4D8E-4563-A7E4-834576878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49AFD0-3637-45D6-B385-0A65B6E06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2C0F1F-B69F-442E-9592-908D78EE9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F447F8-F64A-4550-B2CF-DCBC25531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913445-B316-4A4F-A644-0C1B13D8F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C32B0D-DC3B-458D-BA72-EB8846CE1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DAF238-01B7-4B01-AF16-841045DAB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7EFF75-0D3B-4044-BA4F-D3F3DC6CA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CE60E6-30BE-47AE-9C5C-869142A6C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4C1A0F-C669-4AB5-B8A7-883ECA217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4CBF2F-D473-4B6E-93B7-F03FDC964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26C7AA-B7C9-4F24-B3C8-01E109CAE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C19253-C030-432C-962E-D4357C586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845ACD-48F4-4365-9FB6-ACFAFC1CF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2B82A7-D54B-40F3-845A-675C3A80C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06E96D-1921-48D1-A94C-F0EED9A40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8B3DE9-3B1B-4497-851E-87D5C57B1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BD0272-ECBB-4E88-BF9C-752A07808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4E684F-896C-44B3-A8AC-68230907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D40A7F-3E0C-4294-AAF0-AB5D46328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7A28DB-A302-40E9-8B7E-6FEC12EA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41E7D04-BA8E-46AE-A6CC-9DFD09B51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E7F0A7-BB2B-4656-ACDD-62D118012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</p:spTree>
    <p:extLst>
      <p:ext uri="{BB962C8B-B14F-4D97-AF65-F5344CB8AC3E}">
        <p14:creationId xmlns:p14="http://schemas.microsoft.com/office/powerpoint/2010/main" val="6245605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A565F3-6E6F-447A-8CF4-07B364B5F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C588DF-1E5C-4847-BE96-03D6AE447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899F3A-DACF-488E-B84E-C619074BA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6C176F-96D1-42F5-BFEA-128DECE85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C22B96-83FE-44B7-BB9E-5132EB3C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trello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4657EA-C359-45FB-BC98-D866C6BF5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81BA33-0CC1-42F2-9C73-8F5D0282B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15DF79-7BFD-4032-9A63-B4AC9FC97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keep a launch week content plan moving without confusion?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8E1FA9-98D2-4B1B-8150-4CD065EE4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F5B8ED-5FEE-4523-BD85-B1D2F6C83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98B60E-C97E-4226-9648-7BE69F84B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13FEAC-B9A0-4BAE-9CA8-F1F28C74F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706B53-9EAC-4F59-9F04-A27D4A914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DD43F2-CFCD-4969-B68E-60F128CE8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803FE4-C70B-4966-87C1-9F2B544EB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228683-4BD1-4A53-9A22-8A8F13829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AD8C97-9849-4D81-9B93-934613A7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9B110B-3473-41B5-8ACB-45C4279F2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</p:spTree>
    <p:extLst>
      <p:ext uri="{BB962C8B-B14F-4D97-AF65-F5344CB8AC3E}">
        <p14:creationId xmlns:p14="http://schemas.microsoft.com/office/powerpoint/2010/main" val="11015577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BA4EEB4-10DF-4749-A204-1906F914A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6692A3-B002-455E-A54E-7A883E729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72679D-F7F3-49F8-AA52-76F80E496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652B8C-4F70-4957-96BF-CC9EF21F9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9D7820-A0CA-47CD-92CE-9F54F3506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trello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A5A885-732F-44A7-A1B2-5AE862485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DF6E51-E93A-4717-9998-471489342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E45C71-8EA1-4C92-BC12-BA80F9EAC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A9376E-BF2D-483B-A8EB-8E5B44496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5EC1B9-D41A-4EF5-BB8A-F0D4D3FE0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B7A37A-EF7B-4995-A836-6CCD18BD4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7529E7-3694-46FC-915B-4C4FB77D9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A36D91-596D-49A7-A31C-49B0C809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660E36-FF51-4EE8-BC16-370CF444B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180D03-EFCB-4AFE-ACBF-48A55DF12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401682-6EC8-430A-B866-E213DDA7B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8274C7-5818-4F53-930A-8E59F90AB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C46B7F-0C77-41DA-AD90-29C16BE6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AC9443-BC2E-41C2-B686-C7C67A979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16B062-07B9-4D4E-9BEA-E0F75452C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537655-A981-49E1-B8CB-F453AFB56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C24B71-AC84-4066-B946-BFAD81583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F43F95-2B96-46C0-A519-0522DE41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CC2B33-7A50-4F19-BAEE-B5D01CEA5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307939-FB65-40BC-B4D1-71A2F7F11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6490803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F88FF4-B6D1-44B1-B776-4A082AE21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7AD003-CA09-4CD7-941C-C84DAB821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ED8E0A-EC64-4988-B31C-2C488CD5E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board keeps the campaign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79BEEE-9B85-4AB5-803E-39724459F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FC9B39-DEB4-4E72-B3FD-2A0E25FCB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60A487-D625-40CC-A332-A1D1A7EEE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EF4477-9516-414A-9B02-C766B6F83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944317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2026-10-01T09:06:30.7940000Z</dcterms:created>
  <dcterms:modified xsi:type="dcterms:W3CDTF">2026-10-01T09:06:30.7940000Z</dcterms:modified>
</coreProperties>
</file>