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6cb4455033549ba" /><Relationship Type="http://schemas.openxmlformats.org/officeDocument/2006/relationships/extended-properties" Target="/docProps/app.xml" Id="R94a7e1b4dd1647d4" /><Relationship Type="http://schemas.openxmlformats.org/officeDocument/2006/relationships/officeDocument" Target="/ppt/presentation.xml" Id="Rf74ff35a225148e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74d1d9b85a146ac"/>
  </p:sldMasterIdLst>
  <p:notesMasterIdLst>
    <p:notesMasterId xmlns:r="http://schemas.openxmlformats.org/officeDocument/2006/relationships" r:id="R235da68e53924d1f"/>
  </p:notesMasterIdLst>
  <p:sldIdLst>
    <p:sldId xmlns:r="http://schemas.openxmlformats.org/officeDocument/2006/relationships" id="256" r:id="R15ceeee6af954d25"/>
    <p:sldId xmlns:r="http://schemas.openxmlformats.org/officeDocument/2006/relationships" id="257" r:id="Ref7b7a27092b4cb3"/>
    <p:sldId xmlns:r="http://schemas.openxmlformats.org/officeDocument/2006/relationships" id="258" r:id="R0219d68409d44052"/>
    <p:sldId xmlns:r="http://schemas.openxmlformats.org/officeDocument/2006/relationships" id="259" r:id="Ra440529bd607461a"/>
    <p:sldId xmlns:r="http://schemas.openxmlformats.org/officeDocument/2006/relationships" id="260" r:id="R08d6536172af403a"/>
    <p:sldId xmlns:r="http://schemas.openxmlformats.org/officeDocument/2006/relationships" id="261" r:id="R42e1c017df2a4a69"/>
    <p:sldId xmlns:r="http://schemas.openxmlformats.org/officeDocument/2006/relationships" id="262" r:id="Rbf6ef44af7994528"/>
    <p:sldId xmlns:r="http://schemas.openxmlformats.org/officeDocument/2006/relationships" id="263" r:id="R6c25da0d371e48d5"/>
    <p:sldId xmlns:r="http://schemas.openxmlformats.org/officeDocument/2006/relationships" id="264" r:id="Rec6261a3301f4167"/>
    <p:sldId xmlns:r="http://schemas.openxmlformats.org/officeDocument/2006/relationships" id="265" r:id="Ra7c07d7138db4c86"/>
    <p:sldId xmlns:r="http://schemas.openxmlformats.org/officeDocument/2006/relationships" id="266" r:id="Re8f6418c218748f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8562394159a4e40" /><Relationship Type="http://schemas.openxmlformats.org/officeDocument/2006/relationships/slideMaster" Target="/ppt/slideMasters/slideMaster1.xml" Id="R874d1d9b85a146ac" /><Relationship Type="http://schemas.openxmlformats.org/officeDocument/2006/relationships/notesMaster" Target="/ppt/notesMasters/notesMaster1.xml" Id="R235da68e53924d1f" /><Relationship Type="http://schemas.openxmlformats.org/officeDocument/2006/relationships/presProps" Target="/ppt/presProps.xml" Id="R133831c2524e43ea" /><Relationship Type="http://schemas.openxmlformats.org/officeDocument/2006/relationships/tableStyles" Target="/ppt/tableStyles.xml" Id="Rd32c7409aff24600" /><Relationship Type="http://schemas.openxmlformats.org/officeDocument/2006/relationships/slide" Target="/ppt/slides/slide1.xml" Id="R15ceeee6af954d25" /><Relationship Type="http://schemas.openxmlformats.org/officeDocument/2006/relationships/slide" Target="/ppt/slides/slide2.xml" Id="Ref7b7a27092b4cb3" /><Relationship Type="http://schemas.openxmlformats.org/officeDocument/2006/relationships/slide" Target="/ppt/slides/slide3.xml" Id="R0219d68409d44052" /><Relationship Type="http://schemas.openxmlformats.org/officeDocument/2006/relationships/slide" Target="/ppt/slides/slide4.xml" Id="Ra440529bd607461a" /><Relationship Type="http://schemas.openxmlformats.org/officeDocument/2006/relationships/slide" Target="/ppt/slides/slide5.xml" Id="R08d6536172af403a" /><Relationship Type="http://schemas.openxmlformats.org/officeDocument/2006/relationships/slide" Target="/ppt/slides/slide6.xml" Id="R42e1c017df2a4a69" /><Relationship Type="http://schemas.openxmlformats.org/officeDocument/2006/relationships/slide" Target="/ppt/slides/slide7.xml" Id="Rbf6ef44af7994528" /><Relationship Type="http://schemas.openxmlformats.org/officeDocument/2006/relationships/slide" Target="/ppt/slides/slide8.xml" Id="R6c25da0d371e48d5" /><Relationship Type="http://schemas.openxmlformats.org/officeDocument/2006/relationships/slide" Target="/ppt/slides/slide9.xml" Id="Rec6261a3301f4167" /><Relationship Type="http://schemas.openxmlformats.org/officeDocument/2006/relationships/slide" Target="/ppt/slides/slide10.xml" Id="Ra7c07d7138db4c86" /><Relationship Type="http://schemas.openxmlformats.org/officeDocument/2006/relationships/slide" Target="/ppt/slides/slide11.xml" Id="Re8f6418c218748f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d4a42cb8c424a1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08f8b5b79ce4856" /><Relationship Type="http://schemas.openxmlformats.org/officeDocument/2006/relationships/notesMaster" Target="/ppt/notesMasters/notesMaster1.xml" Id="R529865fbb8504ef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692105bdc5944d4" /><Relationship Type="http://schemas.openxmlformats.org/officeDocument/2006/relationships/notesMaster" Target="/ppt/notesMasters/notesMaster1.xml" Id="Rc41920142497483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8a2761edfce4a5c" /><Relationship Type="http://schemas.openxmlformats.org/officeDocument/2006/relationships/notesMaster" Target="/ppt/notesMasters/notesMaster1.xml" Id="Rc9832a0b5634415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35bd12416f74049" /><Relationship Type="http://schemas.openxmlformats.org/officeDocument/2006/relationships/notesMaster" Target="/ppt/notesMasters/notesMaster1.xml" Id="R84fa3549ff26401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450add9e50c422f" /><Relationship Type="http://schemas.openxmlformats.org/officeDocument/2006/relationships/notesMaster" Target="/ppt/notesMasters/notesMaster1.xml" Id="R3bcf5197d75b4dd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1f75826256f458e" /><Relationship Type="http://schemas.openxmlformats.org/officeDocument/2006/relationships/notesMaster" Target="/ppt/notesMasters/notesMaster1.xml" Id="R804533373f61439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cc4fcdb9f9e40cc" /><Relationship Type="http://schemas.openxmlformats.org/officeDocument/2006/relationships/notesMaster" Target="/ppt/notesMasters/notesMaster1.xml" Id="R75a1f86bc4e743f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4642dbb62964c7c" /><Relationship Type="http://schemas.openxmlformats.org/officeDocument/2006/relationships/notesMaster" Target="/ppt/notesMasters/notesMaster1.xml" Id="Ree7b1f957f1a4cb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99e6a81df054e34" /><Relationship Type="http://schemas.openxmlformats.org/officeDocument/2006/relationships/notesMaster" Target="/ppt/notesMasters/notesMaster1.xml" Id="R72d461e06ba6457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c67875591b64368" /><Relationship Type="http://schemas.openxmlformats.org/officeDocument/2006/relationships/notesMaster" Target="/ppt/notesMasters/notesMaster1.xml" Id="Rbcac5ea45c8344a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93ee5ba6f8e4ae2" /><Relationship Type="http://schemas.openxmlformats.org/officeDocument/2006/relationships/notesMaster" Target="/ppt/notesMasters/notesMaster1.xml" Id="R891782b9cd6748b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a4e0b8ff3804a2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11c67b8064f4fb5" /><Relationship Type="http://schemas.openxmlformats.org/officeDocument/2006/relationships/slideLayout" Target="/ppt/slideLayouts/slideLayout1.xml" Id="R59b208fae3234d9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9b208fae3234d9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b0e7697a1f406a" /><Relationship Type="http://schemas.openxmlformats.org/officeDocument/2006/relationships/image" Target="/ppt/media/image.png" Id="R3dea1d719b024359" /><Relationship Type="http://schemas.openxmlformats.org/officeDocument/2006/relationships/notesSlide" Target="/ppt/notesSlides/notesSlide1.xml" Id="R2a672a89d236438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bd739df38740d1" /><Relationship Type="http://schemas.openxmlformats.org/officeDocument/2006/relationships/notesSlide" Target="/ppt/notesSlides/notesSlide2.xml" Id="R333c0ff25ba641b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18f56fb0af417a" /><Relationship Type="http://schemas.openxmlformats.org/officeDocument/2006/relationships/notesSlide" Target="/ppt/notesSlides/notesSlide3.xml" Id="R93afeebc59194f3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2d49d6654e4468" /><Relationship Type="http://schemas.openxmlformats.org/officeDocument/2006/relationships/notesSlide" Target="/ppt/notesSlides/notesSlide4.xml" Id="R682c98bf78a544d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11f54205994f2e" /><Relationship Type="http://schemas.openxmlformats.org/officeDocument/2006/relationships/notesSlide" Target="/ppt/notesSlides/notesSlide5.xml" Id="R68c0c9f9285b418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163e074faf41e6" /><Relationship Type="http://schemas.openxmlformats.org/officeDocument/2006/relationships/notesSlide" Target="/ppt/notesSlides/notesSlide6.xml" Id="R0739638981fa4d5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7bafb8258a4754" /><Relationship Type="http://schemas.openxmlformats.org/officeDocument/2006/relationships/notesSlide" Target="/ppt/notesSlides/notesSlide7.xml" Id="Rd577af32dc87402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c2007bb5334130" /><Relationship Type="http://schemas.openxmlformats.org/officeDocument/2006/relationships/notesSlide" Target="/ppt/notesSlides/notesSlide8.xml" Id="Rce4c15133e584eb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87100d38bb4db5" /><Relationship Type="http://schemas.openxmlformats.org/officeDocument/2006/relationships/notesSlide" Target="/ppt/notesSlides/notesSlide9.xml" Id="Rd2a858293fd34cb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85de50c1f74161" /><Relationship Type="http://schemas.openxmlformats.org/officeDocument/2006/relationships/notesSlide" Target="/ppt/notesSlides/notesSlide10.xml" Id="R035ebd30c89a44f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aafcb2c79f471e" /><Relationship Type="http://schemas.openxmlformats.org/officeDocument/2006/relationships/notesSlide" Target="/ppt/notesSlides/notesSlide11.xml" Id="R1c980c54323e448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2961CB0-778C-4F5C-9E11-9683074CB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831D5A-BDA0-48C8-92CA-8F12F778C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B299026-D17C-4863-968F-F9EB5A5DF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Trello Social Media Content Calendar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DBD443-BB73-49D6-9C18-B417621CE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Map a week of launch posts for a fictional coffee brand across every channel.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675E6A-A872-4E93-9350-D267012BC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3B7CAE-71EE-45AF-99C6-4F365FF34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5D0F4F-2DEC-4255-9453-E4F89146D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0CDD707-B7C6-442A-B780-A2D0CBEAF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dea1d719b024359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39347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BDE20AE-56CD-42E1-BBC3-75F6ACCD2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FF6DE2-A1C4-46FE-936A-9853C0C7A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2763C2B-6192-4F22-9B5E-A8D383D65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80DC15-6E09-4CE0-B5CD-A7EEEABFB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B0F03A-B79A-4CCA-A123-8324D17E4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trello social media content calendar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24C0F6-4BDB-42AD-BA8E-33D6F7759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78D84F7-B285-4833-B699-15734F2A3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A4DF4BF-91F3-4D23-B2D1-0087D83F4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Campaign Plan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4E0F1D5-BF91-4B02-9BB1-BEFBC68CA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campaign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FF8D1BF-D391-47B9-A592-948F8D594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C8FA99F-1FBD-4B51-83D6-16AD8B301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6D1C97D-9B4E-4ECC-BEAF-B536259BF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Content Drafts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35E5289-8E3F-4C3E-B8FB-A46B4D136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post ideas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907068C-75DA-4581-917A-54C26F2CA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2109A35-8FB7-4B44-858E-AFD8DB469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B8190EC-1AF4-42CD-8E18-8BACC3B2A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Queue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5942223-7649-43DF-975C-46AF9ED83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review owners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6948008-016C-427C-B2C9-C05B753DE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8FC28E9-E4C8-4322-9FE8-288752CEC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CE5FD57-9287-4D49-911B-381BA9B20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Publish Calendar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8BCCD1A-6E85-42A2-A3D2-C31A02540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Schedule publish dates</a:t>
            </a:r>
          </a:p>
        </p:txBody>
      </p:sp>
    </p:spTree>
    <p:extLst>
      <p:ext uri="{BB962C8B-B14F-4D97-AF65-F5344CB8AC3E}">
        <p14:creationId xmlns:p14="http://schemas.microsoft.com/office/powerpoint/2010/main" val="191694944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38D4A49-1B7E-4532-BAD0-5C5DED1C4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0D7F53-19B7-458F-897A-014E17D69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3A64CD8-0D85-4830-9C64-E18F8986A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6D3982-0B9A-4F4F-A2F7-63C5221D2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21D7FD-7F4C-4152-A332-A91B16920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Plan posts, approvals, and timing in one clear board.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392590-077F-4F97-9BDE-F1FEFB5F4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DABF21-8715-4E24-A351-11F7EB800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65216076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EDE7D46-EC76-4AF2-9DA0-8DCC10F9C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5375F5-D9FC-4E90-8983-E3C641F6C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253E740-2913-47E3-8FBD-DFE6D5C76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61359EE-8CCF-4350-B631-9B36F1970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8B3804-FA3F-4629-A38E-A540A9C1C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trello social media content calendar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4B719B-7D13-4EA9-AB38-6EE21E307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999FA2-EBC3-4DAD-ABDE-E1ECBA4D9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438F29-4D22-4A4A-A6B0-08034D9D8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23E2621-B789-4F26-A39E-F141DD038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trello social media content calendar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B2F1C38-5841-4E52-ABEC-99570FCA1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8EBD895-B25C-4996-836E-BE2C151F7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B150200-3C70-4F23-84E5-6E391656E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78E96C4-9761-467D-A725-EF7856DF6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30D34F2-71B7-4E23-823A-64C5170EC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posts, approvals, and timing in one…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D2C2A0F-20C3-4459-8B18-872D921BC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4DE54F9-CB9C-4A5C-8048-222070166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C784BDC-1023-432E-9A9E-1C2BF60D1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298E889-09EA-462E-B28B-326DA5D96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96CACBA-F692-4187-8653-A8D403DFD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Marketing: Track live updates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2D7D118-8793-4415-BE96-13C13E077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205113660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9A3F5B7-00BB-4DF2-8864-B5490EBEA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0C3EF3-4EEE-4AAF-98B2-FAA0FDBF4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BB31BCB-E79B-4552-A616-F957444D2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56CB2E-51FD-4A46-86A2-5C3BC4ACE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FEDFF24-0594-41CF-B7AF-1BF66464E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1F854DD-8A90-48F0-90CA-F7EE61374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BA5AB2-C672-4FC3-AA50-AC1F41F24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FDAF705-C449-41F5-B3A0-4B400DA6A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F9943C1-40C4-4C3C-A5FB-13661F425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campaign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9832C87-05AE-4C2B-AA34-39EA59616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8F9BA9D-4968-499D-9B3B-5CD5248CB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5B13E0A-2774-4CEF-9A61-D7D68D2DE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081D541-F1E4-4894-B352-C5150860D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Draft post ideas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64F2544-71F6-49C5-8031-72FA610A7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5E06D8A-9A03-4324-8670-05E3D5E82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A8046BE-AF39-43F0-8B16-4DB0173F7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609D0DD-283C-442E-A20E-86F5680D8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Assign review owners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DE009A0-01F8-4117-A88C-82B43C7DF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DD919E8-0C10-4AA9-8748-77A3757CD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B2EBD1C-9B17-445D-A188-734402B9D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840B503-4DCB-4637-8FE7-46A6E62E8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Schedule publish dates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88B1DDE-47B1-4D1E-AB51-351BC0AA9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4BE0C0C-9F2C-4C68-9200-8E4A4188E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1975320-2429-453B-8908-1801235C0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8146F9C-3BC5-4A70-9EAB-A47620079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Track live updates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CD25147-E6AD-4249-A689-B35904737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58247526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9DBBBE9-2D6F-4CE1-9ADE-D31E9B75B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0F91490-FF6A-4122-B1AD-4803509A0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C7F83D-C0ED-42F4-914D-B075DAA42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B0704A-22A7-4BBD-A988-CE0DAC6DF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B8CC6A1-BA44-4C1A-8119-F6439E079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trello social media content calendar: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899D1FC-E391-4E5E-A129-9E114415D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D9E97F-2A4D-401C-8967-F4A607E8A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CFD7DC1-6FB7-49A1-81A9-0BDBF9AEB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6DFF0E3-0B17-4D1B-97F7-8EAED99B2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08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Ideas are scattered across chats and notes.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7F3F882-C310-4176-BA16-8735FBD54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760D19C-2D35-4E26-9237-8C312EFF3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40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Approval requests get lost in long email threads.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6DA493E-5C0E-41DA-96B2-8409A8AE0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D6113AF-8AC4-4144-AF0B-923914FD5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59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Posting dates overlap or slip without warning.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29F8353-5DDD-4D25-A7E0-F5825908F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AD9F114-0A94-4814-AD32-4D5078AEE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FE7E17C-5522-40AC-8817-7643F0D27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FAC80FE-4FCB-4ED4-BF77-D4396E420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59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post has a clear owner and due date.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F0DBB81-22D1-4B94-B4C2-705B2A94C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38D2B6F-D60E-463E-BDA0-DBD0BDC9A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06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Review steps are easy to follow in one place.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32FD06E-15F0-481F-A664-C85A7015F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008403C-644B-46F8-9138-0236E213A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10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weekly rollout stays organized and visible.</a:t>
            </a:r>
          </a:p>
        </p:txBody>
      </p:sp>
    </p:spTree>
    <p:extLst>
      <p:ext uri="{BB962C8B-B14F-4D97-AF65-F5344CB8AC3E}">
        <p14:creationId xmlns:p14="http://schemas.microsoft.com/office/powerpoint/2010/main" val="72703926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8577F33-B31B-41FB-858D-A576E1AEA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6C273F-E2BC-474A-AE7A-64B127C56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314E590-FF55-431E-8AA1-D8A74D672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3E794A-293F-4611-A749-ED66F3F5A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ADFA90-828A-453C-903A-441B77AFE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68FF83E-7488-441D-A1A4-404F65D46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74E0FE5-BBEE-4254-B254-AC7C36F17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1B1DE7-37E4-45AD-9D27-5B7FFDB93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231382D-32C3-4E39-9ED9-D5A1C8CAD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SOCIAL MANAGER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1DF361C-8784-44BE-9ECB-9A88DE8D7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way to coordinate posts, deadlines, and approvals.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B6DDB3D-1F25-4965-92CB-6E519722B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C8BE0BF-51F4-4C16-81B2-6304E37E0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966DE9C-F1EF-45AE-9BC5-96CC70AB8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5697A03-2EDD-426F-BE8C-09A79D67E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BRAND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A0BABC8-0C65-4F6F-AB9B-6CD8F6722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to see messaging, timing, and status at a glance.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5099420-F297-4759-BFC3-A74325C31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F1C3C5D-5D48-4439-980D-D2E39E6BD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EEBA636-F3C2-4CA4-AAD2-05595AD87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A5FB458-16D7-4DC8-A6E7-11B96DCDA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CONTENT TEAM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4E8A400-D9D0-4A4B-9643-5477637F4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clear tasks for writing, design, and final checks.</a:t>
            </a:r>
          </a:p>
        </p:txBody>
      </p:sp>
    </p:spTree>
    <p:extLst>
      <p:ext uri="{BB962C8B-B14F-4D97-AF65-F5344CB8AC3E}">
        <p14:creationId xmlns:p14="http://schemas.microsoft.com/office/powerpoint/2010/main" val="193144909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7801833-CC96-4DF5-8689-5855ABAA4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462247-5FD3-416E-AAB3-CACB71063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714417-0C7D-4FDE-8BE7-B7C252A58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C28ABE-1BE0-45C3-A8DF-1CE337DB1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2529C4-FC99-41B7-9A79-0FEC65AAE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66334E-BE82-4BD1-8D99-157668FEC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FB5798C-49A4-40BF-A03B-3C67B7929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BBA5772-B646-423E-863B-BB351D84D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A578FE0-E43B-4CB7-98A7-919379210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ABAAE55-9F6F-49C3-B09B-A0F60DD3F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0034D5C-C11E-40F6-8859-09976E117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campaign goals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108F29-B97D-4F08-88D4-8EE66E0FF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7F1BFC4-E164-4C24-9C35-FA9399A3E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C72534D-EC58-420A-923C-F83F90D6E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FE538B6-3276-4DDE-BF5D-4B30AA644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B6FC5EB-54A8-4A89-A24F-3C0C46B61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FC0ED67-A90D-494C-8E01-DA8A1350E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Draft post ideas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A4DFA4A-A7D3-468A-972F-5FD084D25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1B4120A-E310-4235-8631-B148232A1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1A6B95C-6796-4153-86DD-5890D9492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B0BB83A-A2D7-46E8-B9D8-37FA807A6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71AF927-81A7-4E4B-BED3-B52A01933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3A0F3AA-FD98-4900-9320-10F76B36F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Assign review owners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4A4BF02-7FCD-4297-A6D8-B6CC87768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A76125A-1BD5-43C0-B78B-6524AD3C7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5233355-B93D-4C17-A273-551E6BB32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FBD788B-8D00-4524-A419-1FFAE26E7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DA1ECE6-0D29-4A4F-8373-DE5419535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569D470-694C-4230-A70D-A38CB2627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Schedule publish dates</a:t>
            </a:r>
          </a:p>
        </p:txBody>
      </p:sp>
    </p:spTree>
    <p:extLst>
      <p:ext uri="{BB962C8B-B14F-4D97-AF65-F5344CB8AC3E}">
        <p14:creationId xmlns:p14="http://schemas.microsoft.com/office/powerpoint/2010/main" val="189618516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A209F3A-D73E-4E9A-8565-7D1AC9FF1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BB2F47-857E-4985-8592-86250611E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F2CFD5A-68E8-40A3-B7C2-ABE3BEE28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CED643-5077-4EB5-B38C-919E35E47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E5EC231-9959-4C67-BB94-717ACA5D5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049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trello social media content calendar: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59C92B-45BB-4854-A84F-D8E9D0428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2CA0535-46A4-4317-8B71-926E83B0F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78833AE-6596-478D-9EDD-06A0D6007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coffee brand keep its launch posts moving without losing track of approvals?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53E1216-A734-43D6-9B8E-EB2819B56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C50787D-1C4D-41D2-961B-D5A3B638C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AA524A9-69E0-461F-9D75-3B1598FCC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848D07C-CC89-4D58-9E3E-ABF16364F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Draft post ideas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8831B55-F089-415A-A9B2-8CC597C0A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BC23081-ECB4-4A9E-8607-4A0B34B91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2497A7C-ACE0-4123-93A5-D932DC22A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Assign review owners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B59E226-9D7C-4588-9A6F-445C37DBA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600550C-774D-4BCA-8D85-2BE997213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A1187E4-F7A1-4BB2-864B-BBB7F79A4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Track live updates</a:t>
            </a:r>
          </a:p>
        </p:txBody>
      </p:sp>
    </p:spTree>
    <p:extLst>
      <p:ext uri="{BB962C8B-B14F-4D97-AF65-F5344CB8AC3E}">
        <p14:creationId xmlns:p14="http://schemas.microsoft.com/office/powerpoint/2010/main" val="188019120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5A12EED-86E4-4D42-B7F6-E25F5954C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8AAC28-386C-4B56-9D8A-B32077C98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0ECB2AD-6759-4C39-B05B-B6588EF3C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4E3E4D-4CAE-494E-BF80-549F48230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4707AD-571B-4501-844C-A400C8E6E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trello social media content calendar: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C0DBE3-6C23-450D-8915-901756463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430500-7455-425D-AE94-373DE2FEB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BA0EBE2-1641-4E04-8EBC-917642F9F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94C8A2-CA86-42F1-B05D-DB8D249F2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campaign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13A2025-25B4-43FA-A3D3-E7AA04DC2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D41BAC3-C030-48EA-8795-EB9FE53B7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F5DD0FA-E16D-493C-A72C-5B3E3EC29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E92EF00-0B43-4F66-B038-12DEED545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63DD751-86FC-4755-B255-4894572A1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Draft post ideas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7C7B12F-F978-437B-B613-D6841275A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7CC6432-4AD6-4DF3-ABD2-773FD69BA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69C8DE6-52C9-414B-9FE8-25112E8D6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5465555-1C6B-4170-B1F9-11175AF9A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EBD47FA-C635-4AAB-BF45-7CD16E674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Assign review owners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9176D3D-FD41-4F06-A1B7-E22545057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249DBFB-2A29-46FB-A248-77232E94E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8603F03-C9ED-4F18-8968-7522ACC1D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A8E21AD-CE2B-40F1-8668-042307032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C3E9D76-1FED-4BB7-80BE-35DB96C75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Track live updates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B8609AF-CF8F-499C-8818-DEACC5A12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73251271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EAE68A0-7E3D-42DA-BC3B-120280BAD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7E26CC-D7DB-4426-912B-932289D12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B7DEC64-3A80-4BB5-82AC-E9BC2BC3C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Keep the campaign moving with one shared plan.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39F9374-BD35-4146-9C51-49A627753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E1571B-0DA0-4713-AEDA-EA6FFC3AD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0F3463-6892-4113-9AEE-2C45FB094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6161CB-79D8-44C1-868B-814A994F5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04735086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2026-10-01T21:52:13.2220000Z</dcterms:created>
  <dcterms:modified xsi:type="dcterms:W3CDTF">2026-10-01T21:52:13.2220000Z</dcterms:modified>
</coreProperties>
</file>