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ddc2fd0d77249f0" /><Relationship Type="http://schemas.openxmlformats.org/officeDocument/2006/relationships/extended-properties" Target="/docProps/app.xml" Id="Rc1f0399f669f4721" /><Relationship Type="http://schemas.openxmlformats.org/officeDocument/2006/relationships/officeDocument" Target="/ppt/presentation.xml" Id="R42bf18c7da2640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5215bdf2c0468c"/>
  </p:sldMasterIdLst>
  <p:notesMasterIdLst>
    <p:notesMasterId xmlns:r="http://schemas.openxmlformats.org/officeDocument/2006/relationships" r:id="Rd184ac656aca4ef6"/>
  </p:notesMasterIdLst>
  <p:sldIdLst>
    <p:sldId xmlns:r="http://schemas.openxmlformats.org/officeDocument/2006/relationships" id="256" r:id="Rbda7857869b749af"/>
    <p:sldId xmlns:r="http://schemas.openxmlformats.org/officeDocument/2006/relationships" id="257" r:id="R83129b2cd7ba4b7b"/>
    <p:sldId xmlns:r="http://schemas.openxmlformats.org/officeDocument/2006/relationships" id="258" r:id="Rbafe5018d2f44222"/>
    <p:sldId xmlns:r="http://schemas.openxmlformats.org/officeDocument/2006/relationships" id="259" r:id="R77c3da5bbd0c4032"/>
    <p:sldId xmlns:r="http://schemas.openxmlformats.org/officeDocument/2006/relationships" id="260" r:id="Rcd9d7e99f03d484d"/>
    <p:sldId xmlns:r="http://schemas.openxmlformats.org/officeDocument/2006/relationships" id="261" r:id="Rc321179586814333"/>
    <p:sldId xmlns:r="http://schemas.openxmlformats.org/officeDocument/2006/relationships" id="262" r:id="R4553a50274d34f3d"/>
    <p:sldId xmlns:r="http://schemas.openxmlformats.org/officeDocument/2006/relationships" id="263" r:id="R952b96f216794fa8"/>
    <p:sldId xmlns:r="http://schemas.openxmlformats.org/officeDocument/2006/relationships" id="264" r:id="R8b3134c116814502"/>
    <p:sldId xmlns:r="http://schemas.openxmlformats.org/officeDocument/2006/relationships" id="265" r:id="Rc1f829f82a274ca0"/>
    <p:sldId xmlns:r="http://schemas.openxmlformats.org/officeDocument/2006/relationships" id="266" r:id="Re43c45e6bdfd483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dbb5c3715684374" /><Relationship Type="http://schemas.openxmlformats.org/officeDocument/2006/relationships/slideMaster" Target="/ppt/slideMasters/slideMaster1.xml" Id="Rbd5215bdf2c0468c" /><Relationship Type="http://schemas.openxmlformats.org/officeDocument/2006/relationships/notesMaster" Target="/ppt/notesMasters/notesMaster1.xml" Id="Rd184ac656aca4ef6" /><Relationship Type="http://schemas.openxmlformats.org/officeDocument/2006/relationships/presProps" Target="/ppt/presProps.xml" Id="Rb537529c99114a22" /><Relationship Type="http://schemas.openxmlformats.org/officeDocument/2006/relationships/tableStyles" Target="/ppt/tableStyles.xml" Id="Rf01d7fbd54f84b45" /><Relationship Type="http://schemas.openxmlformats.org/officeDocument/2006/relationships/slide" Target="/ppt/slides/slide1.xml" Id="Rbda7857869b749af" /><Relationship Type="http://schemas.openxmlformats.org/officeDocument/2006/relationships/slide" Target="/ppt/slides/slide2.xml" Id="R83129b2cd7ba4b7b" /><Relationship Type="http://schemas.openxmlformats.org/officeDocument/2006/relationships/slide" Target="/ppt/slides/slide3.xml" Id="Rbafe5018d2f44222" /><Relationship Type="http://schemas.openxmlformats.org/officeDocument/2006/relationships/slide" Target="/ppt/slides/slide4.xml" Id="R77c3da5bbd0c4032" /><Relationship Type="http://schemas.openxmlformats.org/officeDocument/2006/relationships/slide" Target="/ppt/slides/slide5.xml" Id="Rcd9d7e99f03d484d" /><Relationship Type="http://schemas.openxmlformats.org/officeDocument/2006/relationships/slide" Target="/ppt/slides/slide6.xml" Id="Rc321179586814333" /><Relationship Type="http://schemas.openxmlformats.org/officeDocument/2006/relationships/slide" Target="/ppt/slides/slide7.xml" Id="R4553a50274d34f3d" /><Relationship Type="http://schemas.openxmlformats.org/officeDocument/2006/relationships/slide" Target="/ppt/slides/slide8.xml" Id="R952b96f216794fa8" /><Relationship Type="http://schemas.openxmlformats.org/officeDocument/2006/relationships/slide" Target="/ppt/slides/slide9.xml" Id="R8b3134c116814502" /><Relationship Type="http://schemas.openxmlformats.org/officeDocument/2006/relationships/slide" Target="/ppt/slides/slide10.xml" Id="Rc1f829f82a274ca0" /><Relationship Type="http://schemas.openxmlformats.org/officeDocument/2006/relationships/slide" Target="/ppt/slides/slide11.xml" Id="Re43c45e6bdfd483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3f4fdb0a43742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a59e0751630400d" /><Relationship Type="http://schemas.openxmlformats.org/officeDocument/2006/relationships/notesMaster" Target="/ppt/notesMasters/notesMaster1.xml" Id="Rd281a52939e3481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d2108b6ff944807" /><Relationship Type="http://schemas.openxmlformats.org/officeDocument/2006/relationships/notesMaster" Target="/ppt/notesMasters/notesMaster1.xml" Id="Ra45ae71e23574fd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180c3252f94193" /><Relationship Type="http://schemas.openxmlformats.org/officeDocument/2006/relationships/notesMaster" Target="/ppt/notesMasters/notesMaster1.xml" Id="Rb874c70c95be40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95637969b4b4261" /><Relationship Type="http://schemas.openxmlformats.org/officeDocument/2006/relationships/notesMaster" Target="/ppt/notesMasters/notesMaster1.xml" Id="R99bff032438c4df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465820bc4f4e44" /><Relationship Type="http://schemas.openxmlformats.org/officeDocument/2006/relationships/notesMaster" Target="/ppt/notesMasters/notesMaster1.xml" Id="R5fcdb6187a094f9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e135c424fa24e7a" /><Relationship Type="http://schemas.openxmlformats.org/officeDocument/2006/relationships/notesMaster" Target="/ppt/notesMasters/notesMaster1.xml" Id="R167f12baa6de4b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5321f73b6fb4ead" /><Relationship Type="http://schemas.openxmlformats.org/officeDocument/2006/relationships/notesMaster" Target="/ppt/notesMasters/notesMaster1.xml" Id="R49890abbba5d4a3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c3f3c7dbdb34a18" /><Relationship Type="http://schemas.openxmlformats.org/officeDocument/2006/relationships/notesMaster" Target="/ppt/notesMasters/notesMaster1.xml" Id="Rc5a4cf9a9d1b4fe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9424ffd63024f32" /><Relationship Type="http://schemas.openxmlformats.org/officeDocument/2006/relationships/notesMaster" Target="/ppt/notesMasters/notesMaster1.xml" Id="Rc75b7d53e39745b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f7b62cbc6f24807" /><Relationship Type="http://schemas.openxmlformats.org/officeDocument/2006/relationships/notesMaster" Target="/ppt/notesMasters/notesMaster1.xml" Id="R4881bdea4a8e43f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0790033c25643bb" /><Relationship Type="http://schemas.openxmlformats.org/officeDocument/2006/relationships/notesMaster" Target="/ppt/notesMasters/notesMaster1.xml" Id="Rc00d759814614a3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173114cf9d41d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c9352ef0e124f3f" /><Relationship Type="http://schemas.openxmlformats.org/officeDocument/2006/relationships/slideLayout" Target="/ppt/slideLayouts/slideLayout1.xml" Id="R9f5d902f710d4e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f5d902f710d4e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c5831b66ba41b8" /><Relationship Type="http://schemas.openxmlformats.org/officeDocument/2006/relationships/image" Target="/ppt/media/image.png" Id="Rb6874e025aa34841" /><Relationship Type="http://schemas.openxmlformats.org/officeDocument/2006/relationships/notesSlide" Target="/ppt/notesSlides/notesSlide1.xml" Id="R23ee9cc86c0f452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7264dd003d4124" /><Relationship Type="http://schemas.openxmlformats.org/officeDocument/2006/relationships/notesSlide" Target="/ppt/notesSlides/notesSlide2.xml" Id="R986424e82ea443b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6a5d93f2b64d62" /><Relationship Type="http://schemas.openxmlformats.org/officeDocument/2006/relationships/notesSlide" Target="/ppt/notesSlides/notesSlide3.xml" Id="R470c67668a18400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d5e895446e4763" /><Relationship Type="http://schemas.openxmlformats.org/officeDocument/2006/relationships/notesSlide" Target="/ppt/notesSlides/notesSlide4.xml" Id="Rc628c8a094544e5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2496873d7c4be3" /><Relationship Type="http://schemas.openxmlformats.org/officeDocument/2006/relationships/notesSlide" Target="/ppt/notesSlides/notesSlide5.xml" Id="Rf4af1fcbe0c04db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4861b2c5b04d0f" /><Relationship Type="http://schemas.openxmlformats.org/officeDocument/2006/relationships/notesSlide" Target="/ppt/notesSlides/notesSlide6.xml" Id="Rcfd638d904ae4b7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88394386cd4e9e" /><Relationship Type="http://schemas.openxmlformats.org/officeDocument/2006/relationships/notesSlide" Target="/ppt/notesSlides/notesSlide7.xml" Id="R4d4e43ab7b3b4b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9ac67f4a224a0b" /><Relationship Type="http://schemas.openxmlformats.org/officeDocument/2006/relationships/notesSlide" Target="/ppt/notesSlides/notesSlide8.xml" Id="Rea821fd4592b434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14f7a07be94fa0" /><Relationship Type="http://schemas.openxmlformats.org/officeDocument/2006/relationships/notesSlide" Target="/ppt/notesSlides/notesSlide9.xml" Id="Rd4ac49c8e9d4476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d7fb778de84b27" /><Relationship Type="http://schemas.openxmlformats.org/officeDocument/2006/relationships/notesSlide" Target="/ppt/notesSlides/notesSlide10.xml" Id="R8118476a5a4245c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5d8bfe80d34293" /><Relationship Type="http://schemas.openxmlformats.org/officeDocument/2006/relationships/notesSlide" Target="/ppt/notesSlides/notesSlide11.xml" Id="Rc1f5b463dfa34ff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89AF46-3188-4EC3-AD74-9C2743620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9DFF48-22E1-4529-A43C-326ED04C8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43B35B-58A0-47B3-BC6E-9A00D3256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Trends Videos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F00A3B-6471-4FDD-9A46-A4747C761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turns short clips into a weekly series that builds loyal viewers.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D365B0-74B5-4685-A183-C916A3A46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4DEBE4-295D-4276-95E5-836BC2F1F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82D49B-43F0-4406-ADE3-63BBA9B1A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2BA12E-CEBD-47B2-8E38-D383E3AFC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874e025aa34841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258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03A20E-17E5-4954-B74D-28B5D250A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9AFB35-3A1B-429D-9FA7-1DF4824CC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34CD59-C0E0-414E-B803-8DC98D547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0DF46D-389D-4132-B92D-3FE32CCE3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090C78-9EB0-475F-8E8D-B3EA582F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trends videos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D4F840-E31D-4345-984E-79B7E268B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0BED39-A984-43F6-AF2B-94FAE5EAB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F3D30A-ECCF-4B5F-B009-AAC2F4CC0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Trend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A79A91-D116-414D-BFA0-DED1AD2A3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clear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103DF9-620D-4404-B1F6-FAFA82D5E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BD21F7-2F9A-411F-85DB-786423AFE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5B41F3-0248-433C-9FA1-12E8D2354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9BC5EA-FD02-47C9-8AA0-9FB622C2D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weekly episodes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DA61C0-4B37-49EA-8A97-4BD3004FF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BECAA0-1A7D-4E9E-AB5C-16EDC64B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641D4F-EB47-4CB2-91C4-DC6F2966C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Production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3C42C3-A05B-4E4A-B1FC-D8D14E0B3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simple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515C5D-2DA0-4847-A703-A60799624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C47DD2-E0E7-4009-BD95-391666BF2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07AEFC-20D3-4EF0-BF35-BDE6B4606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D7BB03-7083-413E-90CE-CC0A40CBA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for quick pacing</a:t>
            </a:r>
          </a:p>
        </p:txBody>
      </p:sp>
    </p:spTree>
    <p:extLst>
      <p:ext uri="{BB962C8B-B14F-4D97-AF65-F5344CB8AC3E}">
        <p14:creationId xmlns:p14="http://schemas.microsoft.com/office/powerpoint/2010/main" val="8203324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9AEF62-7CC9-464A-87AB-00B1C407E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7D95E4-7A30-4AEE-AE46-A1BFF060A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EC9E56-5A34-422F-BC60-D5BAA3E2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D613AB-42F4-4BD9-8873-9BD42A66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630661-0D67-4A28-B8E2-77AD275F6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Short videos can turn a niche story into repeat attention.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222483-675B-4C5B-B1C2-D7BE0873A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39C9B8-0CFF-44D3-B3E0-724001F13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198654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B1777C-A326-4A35-9B46-9A4759C9F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1BB563-A183-40DA-8E38-8910676C8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DC35F7-CD95-40E0-BD63-88228A6C0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0248F7-0993-48BA-801D-AFB03EB6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D25F4B-531B-4DE4-ACED-2A243073B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trends videos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87A206-C3AE-49B5-8129-201855C48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4CB44E-EC40-41FE-801F-FA51EF431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A7C649-84E8-493E-BA7F-D091D7261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A6FC69-1A42-4CCF-A582-F58CA7E19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trends videos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C02236-5806-44C8-8A1F-4079FDCED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FC2429-95BC-4075-AA3F-28FC8614D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CDB6CF-57E3-4445-BC71-C0DA4EEC8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266570-D1A6-43DC-AEA2-7C1B6FBED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9A579D-2562-43E9-9B24-6B2B04B51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videos can turn a niche story into…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91277C-DA5E-4484-8747-CBDDF984B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9E5952-AB32-47F1-A4D9-7A75D5A55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A0D8EF-BDA1-463F-9780-13357886C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4E7234-570A-4E46-85B9-C4073A26C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989A29-7F1A-43FA-A6A5-D22A0EC31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Review viewer feedback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24C9F9-8FF5-4533-AF3B-2DD53DA9C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109555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A21CE20-55C7-4298-BF70-10B784EA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CBF20A-48BC-4860-A09A-158D44000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ACED0E-1FB4-4539-BB7A-77DC4EA94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2F5810-1B7B-4F0D-9CC4-A9749731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EBFC0C-9337-4F4C-B1D3-53058F046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A38968-71C2-4E26-9863-7C19747D1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F02261-18D4-4729-B0E7-D32DF9E50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1E94B4-1D09-442A-86F9-07D312CCB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BA71A2-AC61-4A24-A9B7-E84A008A2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clear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956B80-95B4-4994-82A7-7DC45CD3A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2822DF-8A76-46C3-AFA6-A85E0AF91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FE62BD-A4AE-4A20-880C-0E73C9664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B79B6E-F47D-4586-8FF3-B7DF3982F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weekly episodes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BA0545-706E-4A78-8C07-5114A4A9E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B5C5CE-3B80-473E-832C-B4A0A93B9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81647F-7DFC-464B-AEFD-403B7C9C8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3B308A-A0EE-470C-A1F2-D0D757149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simple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7CD802-043F-4D99-BFB7-78775B8A2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BF2245-DEB9-4907-B502-419B80E6B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5CC85E-176A-470D-BDCE-716DDCF32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6B291A-7B04-4FC7-A265-7F1F65116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for quick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44EACB-F6FE-4EDE-B49B-651EA85EC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56883F-A0FF-42F7-95FA-FB2A4EB10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C71EE7-AA3C-4D42-BBE2-0522DC6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FE9183-3C8B-4FD5-8E21-C492C546E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viewer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45FD93D-4E09-44BB-AE9B-3DD2006B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395996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30840C-67A6-4A05-9723-004698C47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1CE558-742D-43EF-8926-DFBA163CC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15B9AE-3CAA-4E02-857A-E3333F35D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746E6D-6EA8-4B08-B9EE-6FF617411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026E20-F100-4DB6-BA14-778D350A6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trends videos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939431-C229-4AF8-9495-FA9ED84DF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54FC83-0392-44D2-B915-9C33F4A9C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82DC10-3EEF-40C5-AA2F-4E282ABBF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919E51-B6B7-47E5-932A-4A2C136A1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Posts feel random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EBF226-3207-4599-A589-88A97A47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CA3583-C379-4081-BA7C-7837F7E18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spends too long choosing topics.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3AAB1F-E015-430A-8C7D-2355C4D57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BF6F17-0C32-498D-B877-6EC22FB09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Each video looks different from the last.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23B87A-0EBB-4FFB-8796-B96A73BE8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C9EA08-F5FC-4C59-92D0-E53A6A985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A94DA7-74B4-4A56-91F5-5722E8C1C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32F6C7-8C73-412C-9A26-AB335EAB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Episodes follow one clear story arc.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98F23D-0C7A-4E34-9189-4FDBE8AE2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B2D2A0-973E-4977-90CE-36257A14D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reuses a simple planning rhythm.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B8E329-F9EC-4628-99AB-D95D1197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532032-6E47-43CB-8859-D487E3D6B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series feels consistent across platforms.</a:t>
            </a:r>
          </a:p>
        </p:txBody>
      </p:sp>
    </p:spTree>
    <p:extLst>
      <p:ext uri="{BB962C8B-B14F-4D97-AF65-F5344CB8AC3E}">
        <p14:creationId xmlns:p14="http://schemas.microsoft.com/office/powerpoint/2010/main" val="3499297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7B5D0E-AFD7-4C9D-A463-B51A65A24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678BE0-75B8-43FF-A38F-7E7CE1C1F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F81D7D-878B-44F7-84D9-A78E93073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E0DBC0-20E2-45A8-8490-0CE9C933E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4A9D93-117A-4337-8893-F5F2D110D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841412-16BF-4AD8-BC0B-8AE4805D9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D394BD-2491-4D0C-97EE-430E746DB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FCCE86-7CF1-4879-829B-1AAADC33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26318B-0BC4-48C1-A58F-3ECE30F0C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2D1F5B-C8D9-48A1-A003-A136F7F3D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repeatable way to keep video ideas aligned with the brand voice.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7CE7D5-07A1-4868-912F-176C91F68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D79C7C-88AB-4F34-A007-CF26EEB11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45FB89-D6CF-44B8-A686-3BBBC2588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5BA2F0-A609-426B-B8F1-C5305CC81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21E642-3D9C-4813-B687-109C37A22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for filming and editing fast-moving social clips.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ADDDC6-DC91-4E85-A1A4-F776D1BA3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9F9230-331A-4193-9253-2772AA137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BE640F-D340-427E-BA17-467778D06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7F2BED-A255-473A-9614-615E63499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1F67B6-CEAE-4CC9-ADDF-47697F7BA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story format that supports campaign planning and review.</a:t>
            </a:r>
          </a:p>
        </p:txBody>
      </p:sp>
    </p:spTree>
    <p:extLst>
      <p:ext uri="{BB962C8B-B14F-4D97-AF65-F5344CB8AC3E}">
        <p14:creationId xmlns:p14="http://schemas.microsoft.com/office/powerpoint/2010/main" val="10758924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B785975-FB32-4A58-ADC6-80D099C08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FED996-D407-4ADD-9963-80ED02EFB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674E56-EFDD-4D2B-81DD-349F8244A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449B61-2F40-4718-AB7F-99201E29C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8000DB-E973-442D-9086-BCA5B4A9F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E8A071-A80C-47D7-9DA0-3478C5553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975C1C-8A28-4F64-9499-C21E88D15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D586BF-7C13-4354-8822-3654B4E23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28B950-97C7-4DBB-B140-0165AA66B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E21C63-6DDF-47AF-B2BE-B78B0D07B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658CEB-68EA-4EF5-B0B4-635695FAB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clear theme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F16C7E-2A2E-4E30-A8FD-34FEC6AF1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85D167-DB43-4D78-A00D-90B38CF88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E43B55-6EAE-4AFD-9CB6-D057E85A5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2DA873-5AB9-45B7-B616-F22CB9AFB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12F560-0ABA-4059-9D65-156352088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DA1B09-F381-4D4D-8FC3-09745DB21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weekly episodes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46F6C0-4032-4DA9-8078-618C45ECC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871B98-D378-45EB-AD9F-22302C441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3AB16C-04D7-47B4-9D51-DF3D20AEB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ACB0A6-9171-4DD6-8660-6F40BD38C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7BBCB9-0FD7-4DEE-B88D-FC31440D2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B54612-75E0-47A9-A258-BE011BDFB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simple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322959-07FE-4C98-8CCF-7E1975728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BC3D5F7-4B0E-459F-AF1D-3A1B06A6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4FA415-50C2-4AB9-9BFF-FBAB18415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BAF57A-48E2-46BB-9692-21110458D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CAAF267-6129-4236-862F-1CB8D74C8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B26FD61-7872-4A87-AB9B-F9192F109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for quick pacing</a:t>
            </a:r>
          </a:p>
        </p:txBody>
      </p:sp>
    </p:spTree>
    <p:extLst>
      <p:ext uri="{BB962C8B-B14F-4D97-AF65-F5344CB8AC3E}">
        <p14:creationId xmlns:p14="http://schemas.microsoft.com/office/powerpoint/2010/main" val="8923862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00816A-72FD-43D2-BC75-032705222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360BB-DBDB-4C74-BB15-B1A43E1C3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93897B-D595-4D51-8B26-9E40DA113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96110C-AC24-4356-B009-32224EC1C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ECA9BF-1FA6-4435-9117-36E56A559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trends videos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297429-7BAA-480A-B9AC-7F9461709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FD8840-7498-4A0B-AED1-7FF3576D0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3863D3-9676-47FA-9410-DE5BA0921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brand build a steady video series around everyday moments?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46D4CA-A012-43F9-92C0-C32180AA0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BF4315-B64E-4BE7-B9C4-029646204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4A882E-34AB-47FC-8317-7BE63E45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469383-E5CB-49FB-B36C-DB655CD7E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weekly episodes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8196E7-98DC-4138-9842-BCCB40C69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761C69-F49B-4D16-844C-521E2C411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8A132B-B885-4C41-BCC2-D25746EF1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simple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3D6C20-05B9-4F59-85DB-103D19BEB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6421B4-A5A2-4FD8-9EC2-73235A744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C6D89E-4375-43D8-8A24-3D5D54651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viewer feedback</a:t>
            </a:r>
          </a:p>
        </p:txBody>
      </p:sp>
    </p:spTree>
    <p:extLst>
      <p:ext uri="{BB962C8B-B14F-4D97-AF65-F5344CB8AC3E}">
        <p14:creationId xmlns:p14="http://schemas.microsoft.com/office/powerpoint/2010/main" val="70241042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5174CB-A267-4177-91F9-3801803B0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E81438-748A-4162-B709-76D2F7CC5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D6D61E-1688-439C-A502-969DBA6C8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B5CEA4-CB9F-4BE3-B8A6-D650466E7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1B6EED-E72D-48A4-9C97-3B98B8E99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trends videos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1C24AA-C940-4761-8527-63F8C2FDF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CEE9E2-562D-461C-BD29-FB3771EC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6E0B56-F741-4227-BED8-05EC4D2A4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2744FF-72DC-422C-8B2D-A96C2AFFA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clear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C3A6CF-E40A-4EB4-933C-C3858B198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B8BF37-4943-45D3-A5DD-4CE427A49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7B1922-E6D3-4A25-A89E-932CE6FDE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9A0E99-7890-470D-9BD7-F0E9B754F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BAD20C-59B5-450B-AB22-246763CE1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weekly episodes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CB673E-3717-4719-9804-49D461EF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4E9CFA-7E87-4253-84DC-71E90A190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F3FEB2-E9C5-44E6-82ED-D82DC8554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9EE290-805C-4001-86CA-9324096ED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1E6A00-2908-4BA9-880D-7664AE216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simple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7C329A-5A35-4E0C-8CF9-F6B1D95EA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FB0D8E-5DEA-41C0-9F5A-170DB14DC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F609C7-FAC3-4C7C-9F09-D39870EA7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4DFD30-6F5F-4713-A727-589599DBE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4275F6-61C4-45ED-B11C-426C7A3C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viewer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021B2C-58FA-4462-A567-FFA0DC6F7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6883093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585E0B-0812-48C0-B36F-324390A08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08F5DA-E9AB-4F36-86AC-618D4DC33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B22138-67E8-4A68-BAD5-297B079A6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small stories into a consistent viewing habit.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414899-26A5-4F81-A1DB-7DA63212A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38AB7B-069C-4CEB-8E81-F208B2AA9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CFD260-9ED9-4C7B-94B5-213F519D9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0A787E-D57A-4004-BB1A-5BDAD13A9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696700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2026-10-02T00:05:59.2030000Z</dcterms:created>
  <dcterms:modified xsi:type="dcterms:W3CDTF">2026-10-02T00:05:59.2030000Z</dcterms:modified>
</coreProperties>
</file>