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6375e11ae8e453b" /><Relationship Type="http://schemas.openxmlformats.org/officeDocument/2006/relationships/extended-properties" Target="/docProps/app.xml" Id="R9b2920f4fdc14224" /><Relationship Type="http://schemas.openxmlformats.org/officeDocument/2006/relationships/officeDocument" Target="/ppt/presentation.xml" Id="R7ca4cbb7f362454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06a19ede7234135"/>
  </p:sldMasterIdLst>
  <p:notesMasterIdLst>
    <p:notesMasterId xmlns:r="http://schemas.openxmlformats.org/officeDocument/2006/relationships" r:id="R93157e01c0584ba2"/>
  </p:notesMasterIdLst>
  <p:sldIdLst>
    <p:sldId xmlns:r="http://schemas.openxmlformats.org/officeDocument/2006/relationships" id="256" r:id="R2911bea6055f4146"/>
    <p:sldId xmlns:r="http://schemas.openxmlformats.org/officeDocument/2006/relationships" id="257" r:id="R111d0f8077e2459d"/>
    <p:sldId xmlns:r="http://schemas.openxmlformats.org/officeDocument/2006/relationships" id="258" r:id="R013e5674d6004971"/>
    <p:sldId xmlns:r="http://schemas.openxmlformats.org/officeDocument/2006/relationships" id="259" r:id="R50264fe9dbe44f1e"/>
    <p:sldId xmlns:r="http://schemas.openxmlformats.org/officeDocument/2006/relationships" id="260" r:id="R2e4c7cfabe0c4807"/>
    <p:sldId xmlns:r="http://schemas.openxmlformats.org/officeDocument/2006/relationships" id="261" r:id="R3ef90f08434647e5"/>
    <p:sldId xmlns:r="http://schemas.openxmlformats.org/officeDocument/2006/relationships" id="262" r:id="Rab0781b5b90c4d0f"/>
    <p:sldId xmlns:r="http://schemas.openxmlformats.org/officeDocument/2006/relationships" id="263" r:id="R172c2ce2df0c4f1d"/>
    <p:sldId xmlns:r="http://schemas.openxmlformats.org/officeDocument/2006/relationships" id="264" r:id="R3bb00e7d69b9494b"/>
    <p:sldId xmlns:r="http://schemas.openxmlformats.org/officeDocument/2006/relationships" id="265" r:id="R569e706670ea4dba"/>
    <p:sldId xmlns:r="http://schemas.openxmlformats.org/officeDocument/2006/relationships" id="266" r:id="R5efee4e405314e2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0ef3285d2894c47" /><Relationship Type="http://schemas.openxmlformats.org/officeDocument/2006/relationships/slideMaster" Target="/ppt/slideMasters/slideMaster1.xml" Id="R006a19ede7234135" /><Relationship Type="http://schemas.openxmlformats.org/officeDocument/2006/relationships/notesMaster" Target="/ppt/notesMasters/notesMaster1.xml" Id="R93157e01c0584ba2" /><Relationship Type="http://schemas.openxmlformats.org/officeDocument/2006/relationships/presProps" Target="/ppt/presProps.xml" Id="R46dc47fcb6ce46ab" /><Relationship Type="http://schemas.openxmlformats.org/officeDocument/2006/relationships/tableStyles" Target="/ppt/tableStyles.xml" Id="R5c55089466ed494f" /><Relationship Type="http://schemas.openxmlformats.org/officeDocument/2006/relationships/slide" Target="/ppt/slides/slide1.xml" Id="R2911bea6055f4146" /><Relationship Type="http://schemas.openxmlformats.org/officeDocument/2006/relationships/slide" Target="/ppt/slides/slide2.xml" Id="R111d0f8077e2459d" /><Relationship Type="http://schemas.openxmlformats.org/officeDocument/2006/relationships/slide" Target="/ppt/slides/slide3.xml" Id="R013e5674d6004971" /><Relationship Type="http://schemas.openxmlformats.org/officeDocument/2006/relationships/slide" Target="/ppt/slides/slide4.xml" Id="R50264fe9dbe44f1e" /><Relationship Type="http://schemas.openxmlformats.org/officeDocument/2006/relationships/slide" Target="/ppt/slides/slide5.xml" Id="R2e4c7cfabe0c4807" /><Relationship Type="http://schemas.openxmlformats.org/officeDocument/2006/relationships/slide" Target="/ppt/slides/slide6.xml" Id="R3ef90f08434647e5" /><Relationship Type="http://schemas.openxmlformats.org/officeDocument/2006/relationships/slide" Target="/ppt/slides/slide7.xml" Id="Rab0781b5b90c4d0f" /><Relationship Type="http://schemas.openxmlformats.org/officeDocument/2006/relationships/slide" Target="/ppt/slides/slide8.xml" Id="R172c2ce2df0c4f1d" /><Relationship Type="http://schemas.openxmlformats.org/officeDocument/2006/relationships/slide" Target="/ppt/slides/slide9.xml" Id="R3bb00e7d69b9494b" /><Relationship Type="http://schemas.openxmlformats.org/officeDocument/2006/relationships/slide" Target="/ppt/slides/slide10.xml" Id="R569e706670ea4dba" /><Relationship Type="http://schemas.openxmlformats.org/officeDocument/2006/relationships/slide" Target="/ppt/slides/slide11.xml" Id="R5efee4e405314e2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a3c2202fdbd403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a3d20e400624aa6" /><Relationship Type="http://schemas.openxmlformats.org/officeDocument/2006/relationships/notesMaster" Target="/ppt/notesMasters/notesMaster1.xml" Id="R7738ef6ccf3a48f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597dba446c9447a" /><Relationship Type="http://schemas.openxmlformats.org/officeDocument/2006/relationships/notesMaster" Target="/ppt/notesMasters/notesMaster1.xml" Id="Ra59207e0d86e4d8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386524f97754784" /><Relationship Type="http://schemas.openxmlformats.org/officeDocument/2006/relationships/notesMaster" Target="/ppt/notesMasters/notesMaster1.xml" Id="R9c2f16ab2f954ef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8919e59f0124e43" /><Relationship Type="http://schemas.openxmlformats.org/officeDocument/2006/relationships/notesMaster" Target="/ppt/notesMasters/notesMaster1.xml" Id="Rdbc3a8fac32446e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662320a058e4647" /><Relationship Type="http://schemas.openxmlformats.org/officeDocument/2006/relationships/notesMaster" Target="/ppt/notesMasters/notesMaster1.xml" Id="R44cd73b8e4984d1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0b904ce743b4772" /><Relationship Type="http://schemas.openxmlformats.org/officeDocument/2006/relationships/notesMaster" Target="/ppt/notesMasters/notesMaster1.xml" Id="Rc45a9e3c31e342b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4fb15dcba3747bb" /><Relationship Type="http://schemas.openxmlformats.org/officeDocument/2006/relationships/notesMaster" Target="/ppt/notesMasters/notesMaster1.xml" Id="Rb49b185cad4142b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248f31edb844e21" /><Relationship Type="http://schemas.openxmlformats.org/officeDocument/2006/relationships/notesMaster" Target="/ppt/notesMasters/notesMaster1.xml" Id="R290362ba0c814c6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d158e936f7647fc" /><Relationship Type="http://schemas.openxmlformats.org/officeDocument/2006/relationships/notesMaster" Target="/ppt/notesMasters/notesMaster1.xml" Id="Re73cbc535e9b496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157a28d78a046b9" /><Relationship Type="http://schemas.openxmlformats.org/officeDocument/2006/relationships/notesMaster" Target="/ppt/notesMasters/notesMaster1.xml" Id="Rc850e61c635b483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fc94b407f9f4065" /><Relationship Type="http://schemas.openxmlformats.org/officeDocument/2006/relationships/notesMaster" Target="/ppt/notesMasters/notesMaster1.xml" Id="Ra494755d7438449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e672aa1a44408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3831e18a33d4ce8" /><Relationship Type="http://schemas.openxmlformats.org/officeDocument/2006/relationships/slideLayout" Target="/ppt/slideLayouts/slideLayout1.xml" Id="Rb8d9f26238124ca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8d9f26238124ca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3d6cc992234971" /><Relationship Type="http://schemas.openxmlformats.org/officeDocument/2006/relationships/image" Target="/ppt/media/image.png" Id="R801c50ac8b50436d" /><Relationship Type="http://schemas.openxmlformats.org/officeDocument/2006/relationships/notesSlide" Target="/ppt/notesSlides/notesSlide1.xml" Id="Rbed9699467b9421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48168c4d3d45ed" /><Relationship Type="http://schemas.openxmlformats.org/officeDocument/2006/relationships/notesSlide" Target="/ppt/notesSlides/notesSlide2.xml" Id="R6e809b354d944c0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648fce912f47c4" /><Relationship Type="http://schemas.openxmlformats.org/officeDocument/2006/relationships/notesSlide" Target="/ppt/notesSlides/notesSlide3.xml" Id="R03e20518a848484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b3102e08f343da" /><Relationship Type="http://schemas.openxmlformats.org/officeDocument/2006/relationships/notesSlide" Target="/ppt/notesSlides/notesSlide4.xml" Id="R34c1fc457f11428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9f781460584f2a" /><Relationship Type="http://schemas.openxmlformats.org/officeDocument/2006/relationships/notesSlide" Target="/ppt/notesSlides/notesSlide5.xml" Id="R5f94a6f39da440d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f4c491fc6e4ab7" /><Relationship Type="http://schemas.openxmlformats.org/officeDocument/2006/relationships/notesSlide" Target="/ppt/notesSlides/notesSlide6.xml" Id="R4db7d28e984b47d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7095aacea2457d" /><Relationship Type="http://schemas.openxmlformats.org/officeDocument/2006/relationships/notesSlide" Target="/ppt/notesSlides/notesSlide7.xml" Id="Rf0b12294cf6749e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f0716961714b2b" /><Relationship Type="http://schemas.openxmlformats.org/officeDocument/2006/relationships/notesSlide" Target="/ppt/notesSlides/notesSlide8.xml" Id="R1feef8a9748a4b1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09c549f40a4f0e" /><Relationship Type="http://schemas.openxmlformats.org/officeDocument/2006/relationships/notesSlide" Target="/ppt/notesSlides/notesSlide9.xml" Id="Rcb10ec5e2788425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1d8f90314c4060" /><Relationship Type="http://schemas.openxmlformats.org/officeDocument/2006/relationships/notesSlide" Target="/ppt/notesSlides/notesSlide10.xml" Id="R635f15a2e97c467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d9985bb80041f4" /><Relationship Type="http://schemas.openxmlformats.org/officeDocument/2006/relationships/notesSlide" Target="/ppt/notesSlides/notesSlide11.xml" Id="R1f377faf66624c8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18201E-44DD-451A-B4EF-9A1D422EE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41400F-ED5B-4545-AE0E-8D011D2EA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484523-90BF-4F21-9448-E55ABAEAB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Tutorial Video Script and Storyboard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061CAC-F3E6-4B79-87F4-9E08242BC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bakery owner films a simple sourdough tutorial to teach first-time home bakers.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E9F4B5-608B-4977-9E8B-6293533FD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F42779-9E1D-4E37-9C5B-322105B4F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04E709-9754-491D-ACF5-6D67647EA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7FBD64-B6E1-45F3-A377-F93DB419C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1c50ac8b50436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4309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6E2A2B-12D8-4E34-AAA3-32B3800CE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D81598-9356-4A2C-9FED-D4874EE47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D36614-0EA8-4955-B7AF-818D8DD1A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A7DC47-A925-434D-B1E6-A475A8DF7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E4B99E-E6DE-417E-BF37-ECCFD5441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C07675-3D7A-4748-A981-E66ECA18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51A5A9-9310-46C4-A67C-A957FDB68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3FD911-8529-4FDA-BBA3-70DE0662D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42628E-691F-4DC0-8C0E-886680CBF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the shots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0361A4-45CA-4D47-B1F4-78A90FC83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C85165-159E-43F9-8D70-A25E2A02C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6B03D8-BBDF-4F50-A248-5180A76C0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Mixing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E41385-F44B-4316-8FED-2CB069035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227A63-44F1-480B-94C1-D2533F734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903697-E353-4A04-B961-9D98C1504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F65722-CCE5-4D5D-BCBC-684E4E13E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Proofing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0B1EF1-A944-4BCD-AB58-A54C268B2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Film each step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8AE634-B7B9-40FD-AB08-C4F80FD44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D47E19-F646-4629-A4D6-1F92D2E4A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EB5153-42FC-4F66-B4AC-5B1812995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Bake &amp; Serve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41771A-A7AC-4F35-8A78-DC7315AB4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on-screen labels</a:t>
            </a:r>
          </a:p>
        </p:txBody>
      </p:sp>
    </p:spTree>
    <p:extLst>
      <p:ext uri="{BB962C8B-B14F-4D97-AF65-F5344CB8AC3E}">
        <p14:creationId xmlns:p14="http://schemas.microsoft.com/office/powerpoint/2010/main" val="16774274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4C4702-AA8D-4778-9034-C70BEE158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210229-4A0B-4A36-9D51-83FFD9300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18686C-4C78-42C8-BD9F-B5F207A08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13CE99-4B2A-40E7-83E2-134BB2C89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D27739-13D5-4073-B9FB-C0A695015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each bake step with clear visuals and voiceover.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2039B2-7406-48E7-89B6-AE88637CE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97706B-0847-426B-9CB0-6FF64AD12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084011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977E01-59F8-4CF5-9A36-4F2545AC5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8DE209-F781-44E8-BCFC-AB2E0B091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5E4D58-CBBD-4EE5-92B4-47AD1EB2B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8250E2-3EE2-4DBB-8247-F8D37E308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D31FF2-CD4A-4A7D-9542-774BE9AE9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24FDE0-FFBA-466E-97DD-A67E132D0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C6FDE8-4652-4F92-AA82-17B529215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C97B0D-0C30-4D6C-8E8E-CBA232927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F2ECF5-0759-40A1-A4EE-627F86467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the shots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6DA519-8943-401C-8B22-56C85CE26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DF03C8-F6E8-4917-8F39-ABE6360E3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8EAD20-D476-4867-A126-9395FE0C0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7CE647-A163-40FB-967D-9CE741DCC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FD2EDA-912F-4FAA-A249-2139B4D4E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2962D3-8C5C-404A-975B-36CEBB3FA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FC3411-7BAD-4BAF-A4CE-8AA9B9885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662EC2-9D47-4AF0-BA0B-008D59072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E70B79-F357-434C-844F-6DD69829C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303E36-FF23-4723-AB6A-6C2356309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each step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0B2BBC-44F6-48EB-8FB7-028D22628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943544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A190A73-945D-445B-8481-834E317D3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4A58E8-CFD0-4296-8E62-D5617B6F2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354D18-156E-4E5B-88E8-C6DD9154D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D3859C-A27C-4D80-9FA6-46E2A501E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24E5C5-ECAE-4ADA-B6A5-CEBB83F49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DAD4C0-3578-4CE9-AE9E-37EA9ACBE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6E6D42-CA69-4F9A-8A20-8B847D718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78D18E-8FE1-42A4-A55D-B6ACD37C9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748CAC-3037-4CF6-AF74-4E434637F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the shots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E92A68-EE0A-45FB-9911-538CBEA67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B6B36E-E7A8-4B68-9D13-54F1E5EB6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3F5C80-6BD8-4BE6-B849-909791C28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8917E1-E0FF-43BB-9E6C-9294C2C70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05D3D4-5021-402A-841F-042BD3FEA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8D6785-510D-4561-BAAB-4B0224FE1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B8E619-3A07-4A7E-8AC7-1437CF9EE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93FA11-F625-4E33-9B23-FEA1FAF80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each step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9AE900-3F88-482D-8FF4-D2F68B5CB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9D5439-EB03-4201-AEBC-DC065BA7B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71FA8C-F6CD-4A60-910A-0F179C359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108A6C-AD75-42B8-ADD0-EFF0491EA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on-screen labels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BA1EBD-30BD-4944-8E45-4F429BCDC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C9D817-04F8-461E-B7FE-133994582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2354714-6B49-4554-8898-A80C93942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3FBD04F-557E-41A2-8C20-75BA4BAF7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trim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6969DCF-5BE9-4B1A-B2DA-2C57E0744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6300271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C6F511-FAF0-4D67-B548-60A3647E4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5C770D-956E-4F67-89F2-24B6A43B6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949E92-3996-493C-A8CA-ACB2A3EC9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243C94-343D-4E71-83B6-15E30B4E4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625C7A-D226-4A5A-AA10-84123F898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647C6B-8E3F-4DCC-9A7D-B8066A317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C1DA88-2EBA-42A9-B20D-6DFE1F4E0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7806E8-40E2-4A3A-8726-D5203CF32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4BEDC4-D6A8-4BE9-876A-C063889B9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recipe feels hard to explain on camera.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FDC326-B6BE-467C-A9BA-DC1395AFA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828511-A94D-4765-9D3E-8E7928706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2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Important steps are missing in the rough cut.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16735A-7184-4372-ABFD-6DFD57A63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AE5506-879B-42BC-9383-9BA227BD9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pacing feels uneven and confusing.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027CDF-4524-4B1C-971F-EA892D67E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51CA0E-0117-4E80-890B-84CE9FFBF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4F99A0-9475-4706-9E8C-B7FDC7299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1619C1-67AF-4622-A7E5-486F61207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matches one clear baking action.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86B8A9-9B9C-42A9-B743-D3553C068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E3726A-41AC-4E2F-86D1-77E18B78D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narration stays calm and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EC237F-38A5-4942-BBE5-15212100D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3988E7-CCBB-4EE4-A12C-25E111B8E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6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video feels organized and practical.</a:t>
            </a:r>
          </a:p>
        </p:txBody>
      </p:sp>
    </p:spTree>
    <p:extLst>
      <p:ext uri="{BB962C8B-B14F-4D97-AF65-F5344CB8AC3E}">
        <p14:creationId xmlns:p14="http://schemas.microsoft.com/office/powerpoint/2010/main" val="119514927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51253A-5272-4BCD-A6A0-3F19E948E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CD851A-2173-46BC-B32C-4195F7B33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EA3932-E0C6-4C14-AB3D-870DD6134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5A9D3E-F4FF-4B71-9308-9FC73F8EC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FA8DE1-DCC7-40C7-9D9D-C136AB2B5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D83D85-B094-44E4-BA78-1DC147B52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440C8E-0F95-4DA8-9721-070FFA473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7D070F-31A6-42FC-A1C7-0CAA130DE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4D96CC-D855-4C9B-861C-C7852D319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BAKERY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162D8F-7D7E-4535-B31E-2BAB1431A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clear way to teach a recipe without sounding scripted.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D9DCD6-AD73-409B-8F0E-7ABE0C6C8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2E40FD-7CC7-4EBA-95C8-8BB4EBD99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964DC5-CBA7-4D09-A96A-E4C8E5705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905F99-3931-4002-AD6E-CDDBCAAC1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HOME BAKER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25B0CA-4B6A-4643-8DAB-84C627A89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simple visuals to follow the dough process at home.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0F0EF8-215A-4B77-9659-D724E2F83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9C59F3-F639-408A-A078-59443EC24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F43384-49B4-41FA-9DAD-79BA5866D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60309F-7ED8-4F53-9C04-EB278EE79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CREATOR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1C4F64-E01A-497E-99F5-1594E7F9A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structure for filming a short how-to video.</a:t>
            </a:r>
          </a:p>
        </p:txBody>
      </p:sp>
    </p:spTree>
    <p:extLst>
      <p:ext uri="{BB962C8B-B14F-4D97-AF65-F5344CB8AC3E}">
        <p14:creationId xmlns:p14="http://schemas.microsoft.com/office/powerpoint/2010/main" val="87787068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54278DF-0D77-44AB-A67E-9C15C50DB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785EFA-9ED7-4470-BC4F-220501D44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56A639-5ABD-47F2-8E67-8DDFD5777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EF52AD-2FD6-4371-9B73-61831E401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5695EA-0C75-463A-BA07-463751E1F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8D2E69-BD3A-47DC-B2CF-9472E7D97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8547E8-6E1C-4909-8515-DF6DB1569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4A3646-64A5-438F-BED5-2C639B52E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A125C6-F574-45AF-A6F7-E5E6CB210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2C9B52-2D28-4E37-BFDC-80601BFFB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44A32E-7AC0-4D0D-AF87-C938B629C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the shots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47EEFB-B571-4E74-B6B8-E4B0AC564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AF9A8B-B109-470D-9315-9B5D19392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5F1B06-4C62-4A84-946B-9D44F4421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BACB04-4762-411C-BEAF-87969F334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C20BEA-95DC-4CFD-8D18-34088F37F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949685-5AEE-47B7-B7DC-ACA93E4C2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99BE9D-1A0D-45B8-9BFE-FA2D2B156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676E5E-06D6-47E6-837F-097FE9BFB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DA362B-BFA7-44B9-88DB-32F43BF6F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37BE53-F5D7-4B54-A83A-CCC12B5DB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F4F403A-F460-44FA-90AB-5A9DD7E1B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35087A-FF2C-44E0-956A-E487ED5EB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each step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DDD43B-02B3-442E-BC4C-A309557FB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EC46AA6-F124-4F41-8658-AFDA93D8A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CDC14D1-527E-454C-8FE7-5A18F79CB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29C8A25-A486-4F28-9995-67358E593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70A5157-9A17-4B57-87F5-6CC1BC91F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B369B72-F3B5-4A64-824E-99B471B12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on-screen labels</a:t>
            </a:r>
          </a:p>
        </p:txBody>
      </p:sp>
    </p:spTree>
    <p:extLst>
      <p:ext uri="{BB962C8B-B14F-4D97-AF65-F5344CB8AC3E}">
        <p14:creationId xmlns:p14="http://schemas.microsoft.com/office/powerpoint/2010/main" val="87540571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78A022-7DA5-475F-B088-5B2C15686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060EAE-E73B-4B75-98DE-11ACB798A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0160D4-6DEA-4BEE-B7C4-AB1DF5D03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F68923-FB3C-4D94-8E40-903F362A3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BC15FF-1354-416A-9854-2173CC2E5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C15260-4834-4D85-B3B7-B65DC19C1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DE9FD0-8F81-460F-A947-C548627B5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E14D48-3D32-4ECE-9E76-DF00EDA46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a messy sourdough demo into a clear, watchable lesson?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314DE9-3BC2-4C0D-98A0-7806FA11F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CF85CE-A204-425A-8DF0-D68DCC510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F0BF83-F00A-4369-8EAC-65CD40CF3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8CE68A-DFCE-4E09-A4B5-30D095E89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5CD770-BFA0-4283-96A3-19BF56A97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00080F-B268-494F-AA1B-9216140A4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7D0003-E6EB-42D3-969E-2E998425B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Film each step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FD5390-FF01-494C-8182-6803BA51C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D25391-D199-4664-B8FB-BCFC0818E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F4AE1F-54D4-4A7B-9F34-CBB4DA212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trim</a:t>
            </a:r>
          </a:p>
        </p:txBody>
      </p:sp>
    </p:spTree>
    <p:extLst>
      <p:ext uri="{BB962C8B-B14F-4D97-AF65-F5344CB8AC3E}">
        <p14:creationId xmlns:p14="http://schemas.microsoft.com/office/powerpoint/2010/main" val="14998245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C8D3822-5F7F-46F3-AFE6-83F8A6BCA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6B8DE3-07CC-45BE-A10C-9B37F2EC7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EC7175-D77B-4615-A9B2-691ABE543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46CF04-B5A8-4B40-826B-6515EAD6D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ACADB4-2126-4AD1-872B-56B14FB54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580283-C444-47A9-AA6B-AB700721D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D9ACDC-D4D9-427F-9BDB-C4B9A2B0E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357098-7300-4F9D-883A-9C659E5F1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C494DF-5F3A-40EA-8B55-ACE75BA42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the shots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992C40-3595-4C0C-9DA1-AC28DE309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2B9BF1-0EAA-4BD8-AEFF-D3D3E629B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2901D5-3581-43E7-B515-6592B4687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BD20F4-15AC-4C65-804C-30FEC082F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B55B65-59C7-44F8-94E2-F76994D67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CC2792-67A6-4D67-8A98-B5C31D1E3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2F4919-F158-46CA-926D-CD72DD72A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944543-E0BD-4D14-97B3-D3C0DC0CD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8BEE59-3857-49A3-AFB3-5468BE908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D2FD8E-B348-489B-A827-8262CB841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each step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88DBB1-4328-4AE7-91A8-EC8C52D76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60F724-9A9B-44A9-8993-8A354E59C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40032B-3351-4288-BBE0-47EBB0F19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FDC72A9-45B5-440A-B941-75E074018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8A42362-AD09-4600-BC8A-C9B7FFAAD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trim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38CBB85-733E-428C-B925-F8E276262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7874736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D07DE1-8D18-4F3E-A2BE-70434B03E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3A6A4B-D668-4209-870F-8470CC883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10D79F-38AB-4BAB-8200-AB991C60C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script makes the bake easy to teach.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282D14-C48C-4705-908C-ED76A8B89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D2EC61-758E-4E79-8522-B099B934E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33479A-C4E5-400C-921A-EC0A6F40C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851DF6-84BE-4F7D-8F03-B9CC434EB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304801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2026-09-30T15:05:32.1750000Z</dcterms:created>
  <dcterms:modified xsi:type="dcterms:W3CDTF">2026-09-30T15:05:32.1750000Z</dcterms:modified>
</coreProperties>
</file>