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3f1683307714e72" /><Relationship Type="http://schemas.openxmlformats.org/officeDocument/2006/relationships/extended-properties" Target="/docProps/app.xml" Id="R42c94cfefdef492b" /><Relationship Type="http://schemas.openxmlformats.org/officeDocument/2006/relationships/officeDocument" Target="/ppt/presentation.xml" Id="R1d84f3767b47432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a2dfec1c8e94729"/>
  </p:sldMasterIdLst>
  <p:notesMasterIdLst>
    <p:notesMasterId xmlns:r="http://schemas.openxmlformats.org/officeDocument/2006/relationships" r:id="R498dc8d4e5034a53"/>
  </p:notesMasterIdLst>
  <p:sldIdLst>
    <p:sldId xmlns:r="http://schemas.openxmlformats.org/officeDocument/2006/relationships" id="256" r:id="R94f068ebbc854a7a"/>
    <p:sldId xmlns:r="http://schemas.openxmlformats.org/officeDocument/2006/relationships" id="257" r:id="R2b1b0bdef6eb4668"/>
    <p:sldId xmlns:r="http://schemas.openxmlformats.org/officeDocument/2006/relationships" id="258" r:id="R1ff3b227cb9b4a10"/>
    <p:sldId xmlns:r="http://schemas.openxmlformats.org/officeDocument/2006/relationships" id="259" r:id="R8f6c4520233f4eda"/>
    <p:sldId xmlns:r="http://schemas.openxmlformats.org/officeDocument/2006/relationships" id="260" r:id="R698f078998df483b"/>
    <p:sldId xmlns:r="http://schemas.openxmlformats.org/officeDocument/2006/relationships" id="261" r:id="R623bb1ab4e0d4fa2"/>
    <p:sldId xmlns:r="http://schemas.openxmlformats.org/officeDocument/2006/relationships" id="262" r:id="Rbef2a9c361104971"/>
    <p:sldId xmlns:r="http://schemas.openxmlformats.org/officeDocument/2006/relationships" id="263" r:id="R58ab79834ed1450e"/>
    <p:sldId xmlns:r="http://schemas.openxmlformats.org/officeDocument/2006/relationships" id="264" r:id="R875486ae589c4003"/>
    <p:sldId xmlns:r="http://schemas.openxmlformats.org/officeDocument/2006/relationships" id="265" r:id="R623db234ae6b410c"/>
    <p:sldId xmlns:r="http://schemas.openxmlformats.org/officeDocument/2006/relationships" id="266" r:id="R13b0125546f5429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b6d68c95a064c2f" /><Relationship Type="http://schemas.openxmlformats.org/officeDocument/2006/relationships/slideMaster" Target="/ppt/slideMasters/slideMaster1.xml" Id="R5a2dfec1c8e94729" /><Relationship Type="http://schemas.openxmlformats.org/officeDocument/2006/relationships/notesMaster" Target="/ppt/notesMasters/notesMaster1.xml" Id="R498dc8d4e5034a53" /><Relationship Type="http://schemas.openxmlformats.org/officeDocument/2006/relationships/presProps" Target="/ppt/presProps.xml" Id="R560774a24662464b" /><Relationship Type="http://schemas.openxmlformats.org/officeDocument/2006/relationships/tableStyles" Target="/ppt/tableStyles.xml" Id="R0a9525bdd2eb424a" /><Relationship Type="http://schemas.openxmlformats.org/officeDocument/2006/relationships/slide" Target="/ppt/slides/slide1.xml" Id="R94f068ebbc854a7a" /><Relationship Type="http://schemas.openxmlformats.org/officeDocument/2006/relationships/slide" Target="/ppt/slides/slide2.xml" Id="R2b1b0bdef6eb4668" /><Relationship Type="http://schemas.openxmlformats.org/officeDocument/2006/relationships/slide" Target="/ppt/slides/slide3.xml" Id="R1ff3b227cb9b4a10" /><Relationship Type="http://schemas.openxmlformats.org/officeDocument/2006/relationships/slide" Target="/ppt/slides/slide4.xml" Id="R8f6c4520233f4eda" /><Relationship Type="http://schemas.openxmlformats.org/officeDocument/2006/relationships/slide" Target="/ppt/slides/slide5.xml" Id="R698f078998df483b" /><Relationship Type="http://schemas.openxmlformats.org/officeDocument/2006/relationships/slide" Target="/ppt/slides/slide6.xml" Id="R623bb1ab4e0d4fa2" /><Relationship Type="http://schemas.openxmlformats.org/officeDocument/2006/relationships/slide" Target="/ppt/slides/slide7.xml" Id="Rbef2a9c361104971" /><Relationship Type="http://schemas.openxmlformats.org/officeDocument/2006/relationships/slide" Target="/ppt/slides/slide8.xml" Id="R58ab79834ed1450e" /><Relationship Type="http://schemas.openxmlformats.org/officeDocument/2006/relationships/slide" Target="/ppt/slides/slide9.xml" Id="R875486ae589c4003" /><Relationship Type="http://schemas.openxmlformats.org/officeDocument/2006/relationships/slide" Target="/ppt/slides/slide10.xml" Id="R623db234ae6b410c" /><Relationship Type="http://schemas.openxmlformats.org/officeDocument/2006/relationships/slide" Target="/ppt/slides/slide11.xml" Id="R13b0125546f5429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d4d2ab46b84464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4beef75716d4773" /><Relationship Type="http://schemas.openxmlformats.org/officeDocument/2006/relationships/notesMaster" Target="/ppt/notesMasters/notesMaster1.xml" Id="R11111282afbc4e1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d658d2f8c254900" /><Relationship Type="http://schemas.openxmlformats.org/officeDocument/2006/relationships/notesMaster" Target="/ppt/notesMasters/notesMaster1.xml" Id="R1a6139c2ee2147f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c4891820c124c7a" /><Relationship Type="http://schemas.openxmlformats.org/officeDocument/2006/relationships/notesMaster" Target="/ppt/notesMasters/notesMaster1.xml" Id="R17224094e87444d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b048f8619f94ed1" /><Relationship Type="http://schemas.openxmlformats.org/officeDocument/2006/relationships/notesMaster" Target="/ppt/notesMasters/notesMaster1.xml" Id="Rabd5b939add74e1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ddf6d3426324bed" /><Relationship Type="http://schemas.openxmlformats.org/officeDocument/2006/relationships/notesMaster" Target="/ppt/notesMasters/notesMaster1.xml" Id="R794305b098f34608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20497267a35484f" /><Relationship Type="http://schemas.openxmlformats.org/officeDocument/2006/relationships/notesMaster" Target="/ppt/notesMasters/notesMaster1.xml" Id="R65e50a3fc44a41f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90db46d47114ea4" /><Relationship Type="http://schemas.openxmlformats.org/officeDocument/2006/relationships/notesMaster" Target="/ppt/notesMasters/notesMaster1.xml" Id="Raab76441af85418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5e8b3b059f2481f" /><Relationship Type="http://schemas.openxmlformats.org/officeDocument/2006/relationships/notesMaster" Target="/ppt/notesMasters/notesMaster1.xml" Id="R6441de2f4bc54f79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f15f93d55b01489c" /><Relationship Type="http://schemas.openxmlformats.org/officeDocument/2006/relationships/notesMaster" Target="/ppt/notesMasters/notesMaster1.xml" Id="R3ee2902a071b43be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d94c61d0ef9f4743" /><Relationship Type="http://schemas.openxmlformats.org/officeDocument/2006/relationships/notesMaster" Target="/ppt/notesMasters/notesMaster1.xml" Id="R954d572056ed41c4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3c22b02740114aae" /><Relationship Type="http://schemas.openxmlformats.org/officeDocument/2006/relationships/notesMaster" Target="/ppt/notesMasters/notesMaster1.xml" Id="R2fbbf06072e24cf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ba1893ce4594540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f0b784aa70f4297" /><Relationship Type="http://schemas.openxmlformats.org/officeDocument/2006/relationships/slideLayout" Target="/ppt/slideLayouts/slideLayout1.xml" Id="Rb733f86e82224eed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733f86e82224ee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74444ef10bc4c92" /><Relationship Type="http://schemas.openxmlformats.org/officeDocument/2006/relationships/image" Target="/ppt/media/image.png" Id="R223c1bb01ecd4d69" /><Relationship Type="http://schemas.openxmlformats.org/officeDocument/2006/relationships/notesSlide" Target="/ppt/notesSlides/notesSlide1.xml" Id="R2e6de6525a97450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ac87eac1edf4658" /><Relationship Type="http://schemas.openxmlformats.org/officeDocument/2006/relationships/notesSlide" Target="/ppt/notesSlides/notesSlide2.xml" Id="Rd0c128e7e6584a3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22f1b0488eb4d16" /><Relationship Type="http://schemas.openxmlformats.org/officeDocument/2006/relationships/notesSlide" Target="/ppt/notesSlides/notesSlide3.xml" Id="Rb88cb7778f3d4fa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baaa35797a942f1" /><Relationship Type="http://schemas.openxmlformats.org/officeDocument/2006/relationships/notesSlide" Target="/ppt/notesSlides/notesSlide4.xml" Id="R1e25339f438143fe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665d0f071c940d1" /><Relationship Type="http://schemas.openxmlformats.org/officeDocument/2006/relationships/notesSlide" Target="/ppt/notesSlides/notesSlide5.xml" Id="Rfebb9e27ec484c7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42c16bd7e3d4bb4" /><Relationship Type="http://schemas.openxmlformats.org/officeDocument/2006/relationships/notesSlide" Target="/ppt/notesSlides/notesSlide6.xml" Id="R6400c798f45c4c8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b67bbd6601e4dde" /><Relationship Type="http://schemas.openxmlformats.org/officeDocument/2006/relationships/notesSlide" Target="/ppt/notesSlides/notesSlide7.xml" Id="Readdbb276805481e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e8d0e702f4e4ce5" /><Relationship Type="http://schemas.openxmlformats.org/officeDocument/2006/relationships/notesSlide" Target="/ppt/notesSlides/notesSlide8.xml" Id="R6f33347f20c54dbd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c46629b66e148f5" /><Relationship Type="http://schemas.openxmlformats.org/officeDocument/2006/relationships/notesSlide" Target="/ppt/notesSlides/notesSlide9.xml" Id="R7b80cf7416604c8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c7a577510c74ce9" /><Relationship Type="http://schemas.openxmlformats.org/officeDocument/2006/relationships/notesSlide" Target="/ppt/notesSlides/notesSlide10.xml" Id="Rbdae9dafed9048fe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708c88a2aab4e90" /><Relationship Type="http://schemas.openxmlformats.org/officeDocument/2006/relationships/notesSlide" Target="/ppt/notesSlides/notesSlide11.xml" Id="R27d5fc3f811a4d8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A9059C6-6799-4051-AFE0-A8422A9E93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94293FC-3B4D-4D13-94D3-0A8E967849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7328014-4C79-4B77-9DA6-6BC190A24F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Tv Script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61C2D9F-6B95-4082-A877-5305D6FBD7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late-night newsroom team scripts a breaking-story episode under a tight deadline.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3F2AFED-51BF-46BE-9FC3-39EC2DC03A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378CE0C-E13D-49F3-B118-71A96FBC45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C03BDF1-C92B-4485-BDBD-F86CD89992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EE8BB62-2B66-4A55-98B4-4D95FDEADB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VIOLET POP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23c1bb01ecd4d69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907734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BA85809-B129-411E-98EF-E38A4E08E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3FB686A-447C-4CDF-A865-8A3C7A1867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7F0A3DE-5724-4B50-9391-20D73C5223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8DD67FD-0106-49EA-A4D4-FA410F1CDE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88847A8-CEDA-4676-8401-D011E712E3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tv script template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5BB1D99-A8F5-4A4C-8ACB-16F11C5327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00D4B3F-87AC-4E5E-8ED0-36A886EEFF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EE69441-4653-41D8-A145-8EA78E7B83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Cold Open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55987C8-20B5-4555-B1FC-CE3BEDF314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Open with a hook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3DC0067-ECB5-4667-A9EA-BD356824F8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C4BAED1-7FFD-4689-9F10-36652E5BD2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7C7CF47-C917-4C55-B15D-0D5DBCFBBE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Act One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D86F60D-E7B7-4359-9B23-A8B454DEDC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the episode beats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C105F38-EBE2-496D-A63A-A936BB5428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5E4DCBD-3963-4337-99B7-B00283976B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E5F5212-D79B-4E81-9D0E-FF37D43BEF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Act Two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A414C9A-84C9-4400-A0C0-5DF4672653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Write sharp dialogue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2C05D3A-C08E-4DF0-A215-7C99CD5FE1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AC8058A-5F96-4B43-AE2A-E35B4BE500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B6B0D79-305B-4D8C-AE1E-F72C781640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Final Beat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1929D82-3B2C-4826-B756-CD8A608976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Plan scene transitions</a:t>
            </a:r>
          </a:p>
        </p:txBody>
      </p:sp>
    </p:spTree>
    <p:extLst>
      <p:ext uri="{BB962C8B-B14F-4D97-AF65-F5344CB8AC3E}">
        <p14:creationId xmlns:p14="http://schemas.microsoft.com/office/powerpoint/2010/main" val="201071480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8B5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F481E36-C215-48EF-8A97-8D7D2E18FA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A17EDE3-B779-4FCA-BC27-89283E55C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387689C-49DD-4E7C-ABDC-DD3262CAB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1DCE592-9AF3-4F9D-9498-DE6867CEA9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4AB2F01-2656-4D4B-B1DF-6A1F8C68DF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Shape a fast, tense TV story from pitch to final scene.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3E219C2-8DD9-4754-B114-382B0832E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81135FA-0CB1-4427-BCD7-145835F19F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59567661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1A4CA8D-B375-4D11-A5BE-8FECF5D0F1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1C5E67A-B908-4FD1-B9AB-E6AB3A82AE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DC2BBA5-4985-4034-B584-0C448DA166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DD8688C-925F-4832-A74A-4A041F2EC8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3246790-56A2-49BE-B913-9C88AB63D5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lenses on tv script template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4B0C416-54AB-4B3F-8DC5-A86B43BF77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83410E8-8C17-4261-88AD-8649015B9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BC65A34-8384-48CE-B7A8-06A312D3E2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BD36108-CD73-489B-AD30-411DC5766B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tv script template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75C35E6-5FB6-4E81-87B4-750C4E8A6C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7F21E65-316C-42EB-AE19-F311D151A8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528025E-CD9D-4756-BC01-7248DF3511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D538A27-570D-45AC-A4D5-39E754DEDD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EDFD0D2-C52A-44AC-B27A-404033A5BF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Shape a fast, tense TV story from pitch t…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F3E36D1-590F-43A5-8929-07B7AD9DE0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0FE99DC-EDCE-4B6A-A7E4-804A87225E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3C9DD85-3155-4325-A984-B1CEE126DE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924CDD1-6226-468B-84F0-B5BC3E27DD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BCA3BAA-F16E-4171-AFD6-A1C2B40CC8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Video &amp; Film: Polish for pacing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B5CE473-FDC5-4A6C-83E3-7A448A8BD5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53952279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F3B7DC5-6539-4B37-BF14-637D0A643E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85806F9-8727-41B8-B7CE-F7985C2AF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3EE9C07-FD9B-4B98-AB76-1E95D33A38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B51D1FF-B82D-4E7C-A35A-2120F59180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023C7C3-160B-484D-BA08-EADEF0C59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five-stage Video &amp; Film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4E8ED6B-2066-4CEB-881C-787EC24088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A1AC860-70E7-4D2F-9F4E-13A18FD16A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AFBF602-0F2C-43B3-89E2-A6013608B6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A2B6D1A-7F7C-4471-94A5-EC13F49F3A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Open with a hook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E738B6F-4C06-4105-9D32-A97FC850C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99FE30B-D249-4B4D-A157-BDA1E70663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188609C-761E-4D3F-A7D3-E2A5D1847B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D2BCA6B-F278-415C-8795-60A42B38F0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Map the episode beats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6CA2FDA-45A5-48AC-9DA2-D28EB00497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61CA5C8-C1BB-4D10-871C-CA5E5DF42D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B02DD3B-5D47-4E83-B6C0-B93DC02620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89FD9A9-D0B8-4B02-822A-4E4D04077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Write sharp dialogue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D8A45E9-2B6A-49A0-879D-74E381046E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2059FFE-43E3-43CD-8333-C530A79466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C817C20-BFD1-4D88-B06B-644863B35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C891ADB-011A-4BE2-877C-CFFFAEBB1C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Plan scene transitions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D0C7F8F-2A34-44C8-8670-57A2D7CDAE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273855B-1C58-4393-8075-D7296A3C46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C31F66D-269E-499E-9F47-C0854D4E9D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FFCCDF6-91C3-41B5-AE63-8E06EE9686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Polish for pacing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26917F4-1FF5-451E-93B2-60C6D0A72A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210340940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9E121D7-990A-4E2C-A7EE-E4A0108866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3DDF48B-66AA-4F63-9B52-A1D845BE8C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41E10C7-7DFE-4BBE-B4AE-039F557D3D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B1E17EF-2E8A-46A5-AEE3-23F25FC0D4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D2CB13B-59F4-4C2B-8B9C-C23692A7D5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tv script template: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6D630F2-AE79-40DB-86C9-8735DAD629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6FDEAF7-A0AD-4E64-99D6-8C61890DC1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F00367A-7F77-435F-8257-A3C761008D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5DEAEC0-619C-46A9-B3EE-1A2935FAB5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538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story starts without a strong opening.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1B6D480-E4B3-4428-82E1-C019136A71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436CDAB-77C9-438A-AE90-08096CF026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Scenes feel scattered and hard to follow.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8111701-5BC4-4CC3-B13A-B95E4BB0F0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7AA104B-D07D-4CEA-9720-E599626F6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Dialogue sounds flat during key moments.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A1CD8DC-F53C-467A-BA97-6179D4B2D6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5562A85-6929-4440-A5A1-C6F5A519BD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6B012A9-3203-4539-9A89-65DD2251DE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D811BFD-9DC3-4AC3-B211-74FDC9A08B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91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episode lands with a clear, gripping start.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479A2DE-DEC9-4384-8990-6B33B8D354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DD76455-2EEC-4A2C-AD1B-9A8653A41A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scene moves the plot with purpose.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0C69336-5F3C-4AD4-AABF-937CF6EEE9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A83186E-DAFE-41B2-8E2D-A7F76475C7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Characters sound distinct and believable.</a:t>
            </a:r>
          </a:p>
        </p:txBody>
      </p:sp>
    </p:spTree>
    <p:extLst>
      <p:ext uri="{BB962C8B-B14F-4D97-AF65-F5344CB8AC3E}">
        <p14:creationId xmlns:p14="http://schemas.microsoft.com/office/powerpoint/2010/main" val="122474551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C9F9404-7EBA-4607-846A-6114BB4821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FE04A23-081B-44AB-A818-8BA0DC6500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4A18986-FB2F-494A-A555-543E901B37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298D3B8-BF2F-46E0-B22E-A289651245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E7AB37B-8CE1-433C-96A1-0D0B8B7E9E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CBF8653-77D5-4B17-A23F-4179ED97AA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BFFD911-A868-4499-B4CE-58C9EEE4C3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7B66E69-179B-4B0C-9CF7-70B7088674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3A1B0E1-C2E7-464A-89F5-90E9582518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SHOWRUNNER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DA2F2AD-F6D7-4324-A3AA-31AE3FC3CF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clear episode flow that keeps the story focused and production-ready.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2D9589A-01AE-463E-BBA5-5BEE2A9042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A0AB462-9187-4A84-8807-F7C13562E5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6A0E1A3-0E65-4698-A608-942D922B9F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F996174-4725-4D1B-9DC7-A44080D971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WRITERS' ROOM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C8A93E6-DF78-4414-B267-BAF605FE83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shared structure for scenes, dialogue, and turning points.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CE2BDE5-FEAA-4A06-9E54-48FABFEA57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74A0595-E932-4EDB-AA21-33A92BB943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EF19284-6AAE-4B97-9102-A9B0AAC7B9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998E8F9-4DCB-49B8-889B-7C28BBC83B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PITCH TEAM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6A1AF1D-A16A-45BF-92C2-72628E6274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concise way to present the episode idea to producers.</a:t>
            </a:r>
          </a:p>
        </p:txBody>
      </p:sp>
    </p:spTree>
    <p:extLst>
      <p:ext uri="{BB962C8B-B14F-4D97-AF65-F5344CB8AC3E}">
        <p14:creationId xmlns:p14="http://schemas.microsoft.com/office/powerpoint/2010/main" val="89137869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6B58751D-E0FF-4E0E-BA3B-941F875B0C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25451F7-5837-4FF3-A59F-E6DE2E5B7F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FA88DC3-0910-4394-8FBB-7101AD3AB8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C138660-5980-4ACF-A652-C5016C7032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0DEAEA5-AC7D-4BB5-8B8E-6AA0AC48BA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C1869B8-E94E-44B9-99B5-F5B11B0689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3E1AF7B-723F-4E9D-A76A-BEF3F6AA3E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432AEA5-89FC-4289-B1E5-DE008813A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325612A-5B96-48AF-B48E-F3E43284D6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26FB6B8-B1CE-4C08-AB63-71924354DE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7A1F0FD-353D-412C-A36A-768D6F3336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Open with a hook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7B33F38-7FAE-480D-AB9F-C98FB15A15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EB87CAB-F74E-44CA-A959-FB1C1B6B4E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1F82889-9A68-4B7E-B120-D96885B4A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2F6A991-C26B-4DB9-A9DC-C89970C259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CD0A5F7-3AFB-4DA4-9C36-C34F94541D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D126854-AAA7-4EDF-B2E7-702F847DC8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Map the episode beats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A4FC31E-ED00-46D9-90F8-E610B486A2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F0C6B2B-E2EA-4EA2-949A-E50854B84E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941915F-105D-4EBE-ABE8-FE8E89D77D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561A734-5124-47E9-98CB-8D7ED9B0A5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096A749-3D35-452C-A268-358D431AB0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B95C701-7679-43DC-A635-CD51D5FB2E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Write sharp dialogue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5252B30-1D4E-4EDA-BD55-37E09429E6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958287F-C73F-4B32-AF24-A99CC9DAE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C913BC8-CA5A-4C3E-9FB0-4BF4217C15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3B606BD-20F4-474E-8A95-1A94416294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A4BBBD58-136D-41D2-9293-A5B47B0304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E5D911F7-89DE-4C94-84BF-0DB895349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Plan scene transitions</a:t>
            </a:r>
          </a:p>
        </p:txBody>
      </p:sp>
    </p:spTree>
    <p:extLst>
      <p:ext uri="{BB962C8B-B14F-4D97-AF65-F5344CB8AC3E}">
        <p14:creationId xmlns:p14="http://schemas.microsoft.com/office/powerpoint/2010/main" val="162950968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40819DC-C74E-4349-A79D-A53FF4EF02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D329D1D-4A24-4CE2-8D41-07BA02886D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4564156-45E8-4ED6-9F06-363C9C0090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B365B38-673C-4869-B55A-E646E48832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06DBE3F-5719-403B-8E6D-B7BB875EE8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tv script template: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992F63B-EF60-4852-9511-8775C55B14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45B42EA-8261-4F1B-AB46-5E26FEE382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3321766-7737-4072-BF5F-2169051670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newsroom script turn one breaking event into a clear, compelling episode?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CABB708-ED6E-4A8F-99EB-3ACE3A91E2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4BE2E81-5B78-472A-82BA-26EE0BA8B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6460A97-CEC0-4EEF-A406-3970C21DEE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296B300-E9A6-4B12-8659-1035C8D472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the episode beats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2C769A7-A969-47D3-85A9-BD3190D55A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C778FE7-F86E-4AEF-ABB0-51D52AD7E5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E9B8B27-1BCA-4C2A-A568-37A5254C4E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Write sharp dialogue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EF5D1C5-1964-423D-AA08-8A838D9F8A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A482FE6-D696-49BA-A20B-9046113C2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4089360-52FE-4F00-BB39-243D81F080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Polish for pacing</a:t>
            </a:r>
          </a:p>
        </p:txBody>
      </p:sp>
    </p:spTree>
    <p:extLst>
      <p:ext uri="{BB962C8B-B14F-4D97-AF65-F5344CB8AC3E}">
        <p14:creationId xmlns:p14="http://schemas.microsoft.com/office/powerpoint/2010/main" val="81180564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65756E3-8F8A-4ED1-B0C4-E3F54A9561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D9F6577-3213-48D7-AB09-D216E66541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0761B94-2A36-4E26-B8BD-7C2B08B16B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7C6C482-D472-49FE-83C4-97933C345E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AE3F6CB-E70F-4062-AD72-25CC819407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tv script template: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C104BEA-C130-4BEB-A886-7C2FCAF61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84498DB-A313-4B8D-B58A-6E859A559A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FB136CA-C972-4B0D-B404-9DCA181C4C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E2575D0-5175-434E-8147-A6539563E2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Open with a hook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898345E-1BE9-489D-91D0-BB466C3C81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A466A78-922D-4E7A-9719-05D2335005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E93BC33-5BBD-43A1-AF1A-A4D81057EA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2BF67AF-689F-43BE-95CA-E50EFC0E01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E2D84DC-355A-4027-B858-000E734BDB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Map the episode beats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63D7BD2-2628-47C7-AEDA-8B6CBD9C33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2A4E871-47BE-4D45-B125-2C21D41BB8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677842E-5F29-48C1-B902-6B7F4A2A3E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8A7CB93-F57F-4A1A-89E9-11CA3269C3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4EF30AD-DFD7-4936-BE97-D6A5F1F512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Write sharp dialogue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79DD84A-A883-40E2-A52C-38EFE52232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8EB2546-C268-462D-88ED-E7A4604245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F60B536-A329-4A5A-AA2B-EBBAFF3FA5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CDC62B7-6EE2-4C4D-8D1B-D60E31C673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21CA07B-656D-4F8E-82E6-FF29D37222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Polish for pacing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1ABC21C-DF5B-4E33-9514-4AD35694FA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586746398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97A2FAB-D9E1-4F01-AF06-C20F8EE83B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BA6989D-2388-4093-B76F-C417D1C555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B8AAC1E-AF0D-4105-B5EC-4FCF6928EC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Build the episode around one urgent question.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25A2F20-F6BB-4482-81CB-5337E79C3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F16AB48-9B59-4D7B-AE2C-2405E951BE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9F05010-0A3B-4518-A791-5F2AAF53AF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55B29E0-1F5F-4670-B288-4A323F86D7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87164280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2026-10-01T23:16:39.9050000Z</dcterms:created>
  <dcterms:modified xsi:type="dcterms:W3CDTF">2026-10-01T23:16:39.9050000Z</dcterms:modified>
</coreProperties>
</file>