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f06ad3ac74d4667" /><Relationship Type="http://schemas.openxmlformats.org/officeDocument/2006/relationships/extended-properties" Target="/docProps/app.xml" Id="R372422d1baa84ff5" /><Relationship Type="http://schemas.openxmlformats.org/officeDocument/2006/relationships/officeDocument" Target="/ppt/presentation.xml" Id="Rbb491a1150244b7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8b03eb6841c401d"/>
  </p:sldMasterIdLst>
  <p:notesMasterIdLst>
    <p:notesMasterId xmlns:r="http://schemas.openxmlformats.org/officeDocument/2006/relationships" r:id="R3b81acb9c8e64b3f"/>
  </p:notesMasterIdLst>
  <p:sldIdLst>
    <p:sldId xmlns:r="http://schemas.openxmlformats.org/officeDocument/2006/relationships" id="256" r:id="R7df2e84b208e46cf"/>
    <p:sldId xmlns:r="http://schemas.openxmlformats.org/officeDocument/2006/relationships" id="257" r:id="R2d701b3076834519"/>
    <p:sldId xmlns:r="http://schemas.openxmlformats.org/officeDocument/2006/relationships" id="258" r:id="R1186bcd0a6054702"/>
    <p:sldId xmlns:r="http://schemas.openxmlformats.org/officeDocument/2006/relationships" id="259" r:id="R9ec4ff12553f4568"/>
    <p:sldId xmlns:r="http://schemas.openxmlformats.org/officeDocument/2006/relationships" id="260" r:id="R0ac803f9687a431c"/>
    <p:sldId xmlns:r="http://schemas.openxmlformats.org/officeDocument/2006/relationships" id="261" r:id="R0c454b65ada145f5"/>
    <p:sldId xmlns:r="http://schemas.openxmlformats.org/officeDocument/2006/relationships" id="262" r:id="R96ae60e0dfcc48ef"/>
    <p:sldId xmlns:r="http://schemas.openxmlformats.org/officeDocument/2006/relationships" id="263" r:id="Rc1b449b3120f45b5"/>
    <p:sldId xmlns:r="http://schemas.openxmlformats.org/officeDocument/2006/relationships" id="264" r:id="R33d1f8cec1414680"/>
    <p:sldId xmlns:r="http://schemas.openxmlformats.org/officeDocument/2006/relationships" id="265" r:id="Rd5758b3031854a25"/>
    <p:sldId xmlns:r="http://schemas.openxmlformats.org/officeDocument/2006/relationships" id="266" r:id="R7df439c5d438419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e06de0a12a4cdb" /><Relationship Type="http://schemas.openxmlformats.org/officeDocument/2006/relationships/slideMaster" Target="/ppt/slideMasters/slideMaster1.xml" Id="R78b03eb6841c401d" /><Relationship Type="http://schemas.openxmlformats.org/officeDocument/2006/relationships/notesMaster" Target="/ppt/notesMasters/notesMaster1.xml" Id="R3b81acb9c8e64b3f" /><Relationship Type="http://schemas.openxmlformats.org/officeDocument/2006/relationships/presProps" Target="/ppt/presProps.xml" Id="Re61cb34450934532" /><Relationship Type="http://schemas.openxmlformats.org/officeDocument/2006/relationships/tableStyles" Target="/ppt/tableStyles.xml" Id="R01566f0beca743bc" /><Relationship Type="http://schemas.openxmlformats.org/officeDocument/2006/relationships/slide" Target="/ppt/slides/slide1.xml" Id="R7df2e84b208e46cf" /><Relationship Type="http://schemas.openxmlformats.org/officeDocument/2006/relationships/slide" Target="/ppt/slides/slide2.xml" Id="R2d701b3076834519" /><Relationship Type="http://schemas.openxmlformats.org/officeDocument/2006/relationships/slide" Target="/ppt/slides/slide3.xml" Id="R1186bcd0a6054702" /><Relationship Type="http://schemas.openxmlformats.org/officeDocument/2006/relationships/slide" Target="/ppt/slides/slide4.xml" Id="R9ec4ff12553f4568" /><Relationship Type="http://schemas.openxmlformats.org/officeDocument/2006/relationships/slide" Target="/ppt/slides/slide5.xml" Id="R0ac803f9687a431c" /><Relationship Type="http://schemas.openxmlformats.org/officeDocument/2006/relationships/slide" Target="/ppt/slides/slide6.xml" Id="R0c454b65ada145f5" /><Relationship Type="http://schemas.openxmlformats.org/officeDocument/2006/relationships/slide" Target="/ppt/slides/slide7.xml" Id="R96ae60e0dfcc48ef" /><Relationship Type="http://schemas.openxmlformats.org/officeDocument/2006/relationships/slide" Target="/ppt/slides/slide8.xml" Id="Rc1b449b3120f45b5" /><Relationship Type="http://schemas.openxmlformats.org/officeDocument/2006/relationships/slide" Target="/ppt/slides/slide9.xml" Id="R33d1f8cec1414680" /><Relationship Type="http://schemas.openxmlformats.org/officeDocument/2006/relationships/slide" Target="/ppt/slides/slide10.xml" Id="Rd5758b3031854a25" /><Relationship Type="http://schemas.openxmlformats.org/officeDocument/2006/relationships/slide" Target="/ppt/slides/slide11.xml" Id="R7df439c5d438419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63848a9284341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9df1e5c4fe4c6b" /><Relationship Type="http://schemas.openxmlformats.org/officeDocument/2006/relationships/notesMaster" Target="/ppt/notesMasters/notesMaster1.xml" Id="R4bc4b80c85a74de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0b81530be604a68" /><Relationship Type="http://schemas.openxmlformats.org/officeDocument/2006/relationships/notesMaster" Target="/ppt/notesMasters/notesMaster1.xml" Id="R37e166f6c820468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99faf469f1e404d" /><Relationship Type="http://schemas.openxmlformats.org/officeDocument/2006/relationships/notesMaster" Target="/ppt/notesMasters/notesMaster1.xml" Id="Rcb6fa6b9026d4f1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432d220ebd34dac" /><Relationship Type="http://schemas.openxmlformats.org/officeDocument/2006/relationships/notesMaster" Target="/ppt/notesMasters/notesMaster1.xml" Id="R2aeb6cde9cc041d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4c5bbf50eb4593" /><Relationship Type="http://schemas.openxmlformats.org/officeDocument/2006/relationships/notesMaster" Target="/ppt/notesMasters/notesMaster1.xml" Id="R97d9962bb6ca410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44fda3dffa5499a" /><Relationship Type="http://schemas.openxmlformats.org/officeDocument/2006/relationships/notesMaster" Target="/ppt/notesMasters/notesMaster1.xml" Id="R6bca325e2f84429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90d00470b344c6" /><Relationship Type="http://schemas.openxmlformats.org/officeDocument/2006/relationships/notesMaster" Target="/ppt/notesMasters/notesMaster1.xml" Id="R199b787260604b7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57f2f12ca6747a9" /><Relationship Type="http://schemas.openxmlformats.org/officeDocument/2006/relationships/notesMaster" Target="/ppt/notesMasters/notesMaster1.xml" Id="R3b966fe6654a41d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d9ac3b626714d10" /><Relationship Type="http://schemas.openxmlformats.org/officeDocument/2006/relationships/notesMaster" Target="/ppt/notesMasters/notesMaster1.xml" Id="R81f19b9891784be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9c84919d5094729" /><Relationship Type="http://schemas.openxmlformats.org/officeDocument/2006/relationships/notesMaster" Target="/ppt/notesMasters/notesMaster1.xml" Id="R1ff8d32023a84f1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b1a3a1c96fd4dd0" /><Relationship Type="http://schemas.openxmlformats.org/officeDocument/2006/relationships/notesMaster" Target="/ppt/notesMasters/notesMaster1.xml" Id="R84a0742fbcba4c8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235f379e2f4e1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42ba76f72504ad9" /><Relationship Type="http://schemas.openxmlformats.org/officeDocument/2006/relationships/slideLayout" Target="/ppt/slideLayouts/slideLayout1.xml" Id="Rb7799dc4102f4e1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7799dc4102f4e1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2a5bca92cf43a2" /><Relationship Type="http://schemas.openxmlformats.org/officeDocument/2006/relationships/image" Target="/ppt/media/image.png" Id="R3edb7f3d8b5243ca" /><Relationship Type="http://schemas.openxmlformats.org/officeDocument/2006/relationships/notesSlide" Target="/ppt/notesSlides/notesSlide1.xml" Id="R743602f257a647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80f211a396483b" /><Relationship Type="http://schemas.openxmlformats.org/officeDocument/2006/relationships/notesSlide" Target="/ppt/notesSlides/notesSlide2.xml" Id="Rb8ed3d105eb3469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125f367b934138" /><Relationship Type="http://schemas.openxmlformats.org/officeDocument/2006/relationships/notesSlide" Target="/ppt/notesSlides/notesSlide3.xml" Id="R532da3b5e3d8492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69983d66e14be4" /><Relationship Type="http://schemas.openxmlformats.org/officeDocument/2006/relationships/notesSlide" Target="/ppt/notesSlides/notesSlide4.xml" Id="R1e26da9f081d4d4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2d5e6b1b854388" /><Relationship Type="http://schemas.openxmlformats.org/officeDocument/2006/relationships/notesSlide" Target="/ppt/notesSlides/notesSlide5.xml" Id="R72933fc654444bd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06b82dadad4543" /><Relationship Type="http://schemas.openxmlformats.org/officeDocument/2006/relationships/notesSlide" Target="/ppt/notesSlides/notesSlide6.xml" Id="R213e4c0853ee422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fe03f2202c4ca8" /><Relationship Type="http://schemas.openxmlformats.org/officeDocument/2006/relationships/notesSlide" Target="/ppt/notesSlides/notesSlide7.xml" Id="Rbd3b4ba202564f0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12b1f720494517" /><Relationship Type="http://schemas.openxmlformats.org/officeDocument/2006/relationships/notesSlide" Target="/ppt/notesSlides/notesSlide8.xml" Id="Rd7f5f92cab7545e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6a35e8187a4ff6" /><Relationship Type="http://schemas.openxmlformats.org/officeDocument/2006/relationships/notesSlide" Target="/ppt/notesSlides/notesSlide9.xml" Id="R9648dfa44f1b427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72fe3d131e4ac5" /><Relationship Type="http://schemas.openxmlformats.org/officeDocument/2006/relationships/notesSlide" Target="/ppt/notesSlides/notesSlide10.xml" Id="R5c43bad75adc461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e3f75401bf456b" /><Relationship Type="http://schemas.openxmlformats.org/officeDocument/2006/relationships/notesSlide" Target="/ppt/notesSlides/notesSlide11.xml" Id="R9bee9d4217f144e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BAA2A7-1DFF-4CCE-8263-DEFE8EEE8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C05F0D-535A-46D7-8134-CE6A53BEC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CAF4C5-8C01-4E53-BC40-EB1402814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UGC Video Creative Brief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5ABAB3-3A7B-4083-B60E-105FF8621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skincare brand briefs creators to film authentic morning routine clips for a new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6502A1-D8DE-4EB2-8168-B3A98642D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DE7701-7A27-41BB-90A1-D9627ECF2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409B13-5490-4EE5-AEC8-FE8FA4DB8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0E364C-65E8-4032-A6E5-DA86FC08C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db7f3d8b5243c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097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6F2F29-EA70-44D0-8305-433ADB22E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3947FE-19EC-4A67-B88C-1B702EDF3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91A70B-8954-4EE4-8946-DEC636E4A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C458C1-467F-45C6-A07A-11DB6FAF2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B19B69-8B84-47B4-825F-4DD31C9B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56996D-C649-47D2-B2F5-4D465BA96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771BB8-C5EB-4294-807C-2A9915216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7C3FD9-B95E-486F-915A-DD929700F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88F33B-5D41-4C41-AE18-37E6BC57C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12190A-176D-499F-A35C-BBBC4417F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03EFF8-1FC2-4C16-8BAE-7391513D1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FD7B3B-876D-4046-A514-FE8B8356C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Creator Profile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2F462E-9ED3-4F73-BED0-FEF34DCB1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creator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31E1F5-5871-4AC5-AAFD-7EDA70D90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D14A17-5BF5-48C5-8AC9-31DB5AC13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9B4218-4CFB-40F7-9A7C-845FD13EB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Shot List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C5B69E-769C-4BD0-B411-5804CED44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shot must-haves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F88C7F-470F-4787-B995-3C331F610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24E94D-8049-40FA-86B0-1DE8AFD4A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415B88-9B97-4D6D-8E40-A71C36286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768964-6078-47E5-9C0D-781EDA80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tone and CTA</a:t>
            </a:r>
          </a:p>
        </p:txBody>
      </p:sp>
    </p:spTree>
    <p:extLst>
      <p:ext uri="{BB962C8B-B14F-4D97-AF65-F5344CB8AC3E}">
        <p14:creationId xmlns:p14="http://schemas.microsoft.com/office/powerpoint/2010/main" val="6308510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4135A5-3BA2-4D9B-8C21-2DF5552ED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AECE2E-2900-46D2-974E-BAF9A6062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9410B2-7EA3-4B6B-AF3E-EE41898A9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56D1C-093A-4574-819C-054641E61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3D74DE-E4F2-4CA5-B067-BBE5B98CB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Brief creators for authentic product demo videos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D6E838-FCCA-485A-AF3B-06EAA876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4FD2B8-4E2A-4F0F-A7B8-ECFFF9A2B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24272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723F91-07FF-4C00-BF11-E466ACFF4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66C20D-042F-4AC0-A76F-9CBFCAFA6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F9B551-9415-4D19-9B98-C36254591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584DE4-9D41-4399-918D-9E02F8EAF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70F814-F12A-4F8F-8839-748ECCB01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229B29-F4D2-412B-893A-BDEB9337B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D19838-F610-4E22-AAEB-00249DAE0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241115-B747-479A-BDC2-C0B5338EC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114452-46DA-4C0D-A8A3-2B5C0E81D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57013A-D479-4414-8602-56B932B0C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455ABA-F2D5-473F-AC4C-A0EB336A7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0F3B10-5724-49E6-819F-D857CB30F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CA7540-1A21-4A33-90E0-6AA37BD70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8A1A48-CDFB-4B73-945D-F18FE94A9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Pick creator style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28A872-7ACA-4C5B-922A-251196933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FF3C93-B2EB-47CB-B745-47A4B425B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1184E2-4E2F-4066-A3A4-4EFEB2C9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43FEF6-CEA9-4B00-9ED0-CA616BA85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249D59-B5A7-4072-9EC2-1B8E94B56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shot must-haves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5A7DD4-DC63-4C3B-BA1B-0BD61E202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705518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3290AF7-FB9B-4BC9-9498-D1354AFFC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1A3AD7-D780-4E68-A699-754519D9F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600246-F497-4FFF-B261-313DD8DE3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CDF91B-2F73-4500-8B2E-50DBBDE61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955DAC-C494-42E4-8FEC-B6714E27D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47737C-2AC8-4CC4-A466-BBCCA76FA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A84413-6A15-430D-9BB0-B338F605C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6E4ECE-21E6-4C4D-88F0-A1D57E440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D2A2B2-641E-4484-885A-896E3EB12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30A21A-0511-42B5-B7BB-36AF79982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27D844-E39E-4815-A75C-39ACC859F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F44A05-D097-498F-B13B-3E4386237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47BACF-CFA1-4DE5-ADA1-93FFE0EE4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creator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4910F5-BB33-4F1F-B6A7-93A8E53E1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86DD22-5C77-4B38-90FD-F7B9B2962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2B81E1-61B2-427E-B929-8142029A5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654DFF-4437-493E-A348-3DA6DD905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shot must-haves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E3242F-A0E8-4E51-9D50-A7ED33817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7BAFD3-93DD-4AF2-929F-F38B74751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E39A38-0D57-4C9A-BE86-D16922897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D62066-FC3D-4898-8B82-A77622D94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tone and CTA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D6FE37-BBE5-4D0B-AD09-84F5B4A81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C2F451-E59D-47E7-B307-6CB8E0B35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6E3E2D-FDAB-40DB-B17C-25F70EB24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F4E79F-7712-47C6-95A0-B755400A8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draft edits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C20BC8-B5FD-468F-A317-E9E3791D9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653382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DD5C3C-2138-453E-8E27-C52612982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B80A57-DD81-4EDF-B360-A70D61A90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E19AD5-D5C9-4A57-BE20-40AE5109E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F79D94-D018-4F11-BE4A-88E9FBF0A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8D1587-08F0-4ACE-8C75-98165CA7A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99D429-380E-4CA9-8BDE-D8DB3A628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DA5CA0-5BD0-49B7-9389-97031ED89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1F327E-6A75-478C-A07E-6B3F02EAF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4DB444-AE3B-4355-9B8C-A555C93F8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Brief is vague and hard to film from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DC1D18-C5B9-41F5-BAA8-62B3F20B9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7DDB26-EA5F-4BC2-B1EC-7EBE76130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Creators miss key product moments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7516D9-55FB-4D9B-8240-B7D9BB924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B73F50-8960-47D1-9D3E-4EB477687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9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Feedback takes too many back-and-forths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BE26A0-838A-4FD0-BF3E-79F69C647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695DCF-B20A-48C9-A8DE-4F3E4500C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3A338B-CA56-43C4-9E00-2D8BDB728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2E3398-D256-43CD-9747-FACAA575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aligns on the same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D3FEA1-F341-471A-B522-69254B0D9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ECC076-96F3-436B-BBEE-9B228F22E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Creators know exactly what to capture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3DD9CB-3183-4A03-B48D-115BA7D13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B98B60-8122-4086-A66A-7CA1BDA2B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Revisions stay focused and quick</a:t>
            </a:r>
          </a:p>
        </p:txBody>
      </p:sp>
    </p:spTree>
    <p:extLst>
      <p:ext uri="{BB962C8B-B14F-4D97-AF65-F5344CB8AC3E}">
        <p14:creationId xmlns:p14="http://schemas.microsoft.com/office/powerpoint/2010/main" val="7492227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F3CA14-F890-4B48-AC56-53FEA7DCA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E58140-4B77-4F96-A95B-9D46B5E83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C98CBF-E10A-4745-A7AA-D4D01BD20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FAB42E-6810-4A75-8160-822AF1308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D1FDC4-EA33-4781-8957-12BE32F61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064C95-61A0-49AA-A32B-F20F6DB96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B7060B-E72F-4EDB-9341-D133A8AFB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6A05FE-9898-4679-825C-871129B84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E3910F-11AE-454E-9C52-D0BAF564A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C86945-6CA8-40D7-BADB-5422A7B59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brief that keeps creator content on-message and on-brand.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FDBD8A-C902-405D-A666-91A6C9649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95DCDF-CB34-41C2-83B9-BCE46FCCB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C0D1C0-8244-4793-A7FE-58DEAA0C3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B38866-7AF7-4EB4-8C66-50FA9C685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DC01BC-1A6C-4EF8-88CB-F29170FB2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direction on hooks, shots, and delivery format.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E929DE-70F4-452E-AA46-555A6EDE3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2617C9-F01D-468E-82BB-49B1217DE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31DCDA-1C64-4D84-810B-333A9296F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0A65B7-53F6-4A2C-B044-8043C3B0D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176496-1FBF-457E-A06C-4FB0851A8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enough detail to film naturally without guessing the angle.</a:t>
            </a:r>
          </a:p>
        </p:txBody>
      </p:sp>
    </p:spTree>
    <p:extLst>
      <p:ext uri="{BB962C8B-B14F-4D97-AF65-F5344CB8AC3E}">
        <p14:creationId xmlns:p14="http://schemas.microsoft.com/office/powerpoint/2010/main" val="20114758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CCA117B-C563-4961-AC4D-C02EA854C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98FE5C-60ED-4D18-B892-BF2045B2F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90EB59-4753-45E5-A9BC-A48FD6F25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8C6BC6-7875-4D8C-8727-85BFBF2BD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CB2D46-BC08-43D4-9DF6-E7923D3C9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908C3E-5715-4084-9904-2E84D8C6C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1066A4-036E-41A0-BD59-06F2A8452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D165EC-1F02-4C80-B24A-F7EA446B3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EDFAA7-810E-4716-9F89-84400512A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BA8D70-D49F-41AD-AB33-9C8E8879E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14923C-3D98-43F9-A530-529907196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C19EF7-FD74-47E1-BC7E-A5E8B902F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DB6359-328B-43DC-986B-02CF82216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E6EE26-7A1F-474E-BE94-73CD14113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68F30C-AD6B-4581-A1B1-1A55D96B0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F2307D-ABD3-48AE-A5E8-CE088F24F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A77194-875A-4F31-9CD7-51BD310F4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creator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5A9E1D-15E8-473C-9021-C831AF4C0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4DBFBA-8523-4484-9055-6386A5898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1126E9-0449-48DC-8518-BCC21040C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0EE66C-892D-4908-94C9-9145D3613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8E53B9-0A5B-4AF4-A0D0-302B45B3A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F17041-34F3-497D-9CB4-C0228DEB9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shot must-haves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1A5878-A738-4F9D-97E5-94B6D86D8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7BEDCA-82BF-40EC-9841-943830D47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1B0D217-4E90-4E79-B306-4D3CEDD4B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20F96F1-D182-43EC-9E16-9ACA71232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B109CBC-EC0D-462B-8D01-27708E8A7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87AEA9E-7C08-4E9E-AA56-CA4F2E388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tone and CTA</a:t>
            </a:r>
          </a:p>
        </p:txBody>
      </p:sp>
    </p:spTree>
    <p:extLst>
      <p:ext uri="{BB962C8B-B14F-4D97-AF65-F5344CB8AC3E}">
        <p14:creationId xmlns:p14="http://schemas.microsoft.com/office/powerpoint/2010/main" val="10515066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1AD534-F930-4A13-9443-8D011D3D4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39EB5A-2500-4F97-82FF-16E57268D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6D6306-AD2D-4B46-9F00-A221FBA34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6EC22F-9A4C-4CAB-85A9-CAF4A62D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2429B7-D02C-4B35-9C62-4A111F47F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BE5E18-E78A-4281-B961-45996E175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C26CE7-D087-4E29-A15D-7CD4FD3C0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E3D97C-9E3C-4044-8762-25768F909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GlowLab brief creators to film a natural morning routine for its serum launch?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213D9C-2C88-49D0-8E5C-E4CB404A9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15063E-812A-4BB8-A77D-37EEAF329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7DEA05-3CCF-4D96-9C02-5CD6CFA53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502E97-D757-4290-8B49-7310D97FC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creator style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510F43-03AC-4F42-95D9-C7E27BE84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E3CD43-BF29-416B-90B5-09D330F48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7EC051-D039-4829-AD74-BDDF8439B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shot must-haves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AF2D7B-7793-47AF-B276-633D6BF38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12D465-F4FD-46FC-83FB-61CE03879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787B41-4392-4DF9-94BA-501DA731A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draft edits</a:t>
            </a:r>
          </a:p>
        </p:txBody>
      </p:sp>
    </p:spTree>
    <p:extLst>
      <p:ext uri="{BB962C8B-B14F-4D97-AF65-F5344CB8AC3E}">
        <p14:creationId xmlns:p14="http://schemas.microsoft.com/office/powerpoint/2010/main" val="13164948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D3D47BA-CEF2-4221-A6C8-C533B0714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D6057F-9883-4C89-87D9-21DC21EAD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DA6C0B-2953-43E4-BE16-5B428FF58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FFFD6D-E5C1-4558-83E2-8DC840A2C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BBC9F1-1C69-4B38-9545-43AFC9AA7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9B0715-58A6-4807-8390-1173DA067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A3B56C-C427-4C34-8EF8-20D08F4A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654305-7EB8-4D51-BB8F-CF26435C2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5BCFFA-2678-4FC2-9C3D-58FF9626A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7BB637-D47B-46A3-BAB4-8AE93A98A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5BE199-43A5-4408-B6CA-D25516C9C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7B1135-C3A0-4B48-9058-22203B255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2E155C-F2F9-40F5-9040-8A3090050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7A8173-D505-48CB-9F93-921214ECE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creator style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DD8D11-3D59-4768-B38B-9F01BFB64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EB4D2C-75EE-4DED-97C7-536DF5E50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D6287A-7FAD-47F1-9A86-B7679D7A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78F032-1347-4DDF-9B45-F4B28D2A8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C969DE-E342-4465-BF0A-492977268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shot must-haves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5F0413-D62D-4C0C-8CE1-DAD117FBA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2C56DB-C45F-4BEB-8E4D-9F40CC2C2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39E0D2-130F-4A04-A66A-6723B953D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09AC7B-AEC8-43A8-8DF9-82F39C980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B53EEB-FE57-48A8-8F2D-724D782A7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draft edits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9F3E13A-35DD-44FD-952F-4CAE92FCC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754657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05AC4A-B38F-43BA-8CCF-13E5C5D89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D573AF-193C-4422-8669-037BD52DB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496518-0F16-4209-AC5A-DAFF1E3CD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loose ideas into a clear creator brief.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FCA2B5-5DB2-4C7D-8AB7-AD19AC400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DD614A-63A5-4074-B07A-FB0E32601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9D89BB-13C0-4522-A2C8-6ED166899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5EFE68-26B9-48C1-84F2-1AC6A6496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83890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2026-09-30T14:46:59.4350000Z</dcterms:created>
  <dcterms:modified xsi:type="dcterms:W3CDTF">2026-09-30T14:46:59.4350000Z</dcterms:modified>
</coreProperties>
</file>