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6144df08de4362" /><Relationship Type="http://schemas.openxmlformats.org/officeDocument/2006/relationships/extended-properties" Target="/docProps/app.xml" Id="R1e26a06aa26e443e" /><Relationship Type="http://schemas.openxmlformats.org/officeDocument/2006/relationships/officeDocument" Target="/ppt/presentation.xml" Id="Rbc0a07c390594c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8c8527b6af49a3"/>
  </p:sldMasterIdLst>
  <p:notesMasterIdLst>
    <p:notesMasterId xmlns:r="http://schemas.openxmlformats.org/officeDocument/2006/relationships" r:id="R103b833f793941c0"/>
  </p:notesMasterIdLst>
  <p:sldIdLst>
    <p:sldId xmlns:r="http://schemas.openxmlformats.org/officeDocument/2006/relationships" id="256" r:id="R79854d919b464d9c"/>
    <p:sldId xmlns:r="http://schemas.openxmlformats.org/officeDocument/2006/relationships" id="257" r:id="R50904426f9634359"/>
    <p:sldId xmlns:r="http://schemas.openxmlformats.org/officeDocument/2006/relationships" id="258" r:id="R5135152d55f2459d"/>
    <p:sldId xmlns:r="http://schemas.openxmlformats.org/officeDocument/2006/relationships" id="259" r:id="Rbe2b2e30b1a64985"/>
    <p:sldId xmlns:r="http://schemas.openxmlformats.org/officeDocument/2006/relationships" id="260" r:id="R591dbff322504347"/>
    <p:sldId xmlns:r="http://schemas.openxmlformats.org/officeDocument/2006/relationships" id="261" r:id="Rbe679d6fcd214af5"/>
    <p:sldId xmlns:r="http://schemas.openxmlformats.org/officeDocument/2006/relationships" id="262" r:id="R7fa98d982f254062"/>
    <p:sldId xmlns:r="http://schemas.openxmlformats.org/officeDocument/2006/relationships" id="263" r:id="Rcfbbc691d54443f1"/>
    <p:sldId xmlns:r="http://schemas.openxmlformats.org/officeDocument/2006/relationships" id="264" r:id="R8577e438b13f4b4a"/>
    <p:sldId xmlns:r="http://schemas.openxmlformats.org/officeDocument/2006/relationships" id="265" r:id="R90727215a8494f92"/>
    <p:sldId xmlns:r="http://schemas.openxmlformats.org/officeDocument/2006/relationships" id="266" r:id="Rc31cd8e5913b4c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9d321b2253445f" /><Relationship Type="http://schemas.openxmlformats.org/officeDocument/2006/relationships/slideMaster" Target="/ppt/slideMasters/slideMaster1.xml" Id="Ref8c8527b6af49a3" /><Relationship Type="http://schemas.openxmlformats.org/officeDocument/2006/relationships/notesMaster" Target="/ppt/notesMasters/notesMaster1.xml" Id="R103b833f793941c0" /><Relationship Type="http://schemas.openxmlformats.org/officeDocument/2006/relationships/presProps" Target="/ppt/presProps.xml" Id="R94bbe0e34c6a477c" /><Relationship Type="http://schemas.openxmlformats.org/officeDocument/2006/relationships/tableStyles" Target="/ppt/tableStyles.xml" Id="Rc77afeccae6245e9" /><Relationship Type="http://schemas.openxmlformats.org/officeDocument/2006/relationships/slide" Target="/ppt/slides/slide1.xml" Id="R79854d919b464d9c" /><Relationship Type="http://schemas.openxmlformats.org/officeDocument/2006/relationships/slide" Target="/ppt/slides/slide2.xml" Id="R50904426f9634359" /><Relationship Type="http://schemas.openxmlformats.org/officeDocument/2006/relationships/slide" Target="/ppt/slides/slide3.xml" Id="R5135152d55f2459d" /><Relationship Type="http://schemas.openxmlformats.org/officeDocument/2006/relationships/slide" Target="/ppt/slides/slide4.xml" Id="Rbe2b2e30b1a64985" /><Relationship Type="http://schemas.openxmlformats.org/officeDocument/2006/relationships/slide" Target="/ppt/slides/slide5.xml" Id="R591dbff322504347" /><Relationship Type="http://schemas.openxmlformats.org/officeDocument/2006/relationships/slide" Target="/ppt/slides/slide6.xml" Id="Rbe679d6fcd214af5" /><Relationship Type="http://schemas.openxmlformats.org/officeDocument/2006/relationships/slide" Target="/ppt/slides/slide7.xml" Id="R7fa98d982f254062" /><Relationship Type="http://schemas.openxmlformats.org/officeDocument/2006/relationships/slide" Target="/ppt/slides/slide8.xml" Id="Rcfbbc691d54443f1" /><Relationship Type="http://schemas.openxmlformats.org/officeDocument/2006/relationships/slide" Target="/ppt/slides/slide9.xml" Id="R8577e438b13f4b4a" /><Relationship Type="http://schemas.openxmlformats.org/officeDocument/2006/relationships/slide" Target="/ppt/slides/slide10.xml" Id="R90727215a8494f92" /><Relationship Type="http://schemas.openxmlformats.org/officeDocument/2006/relationships/slide" Target="/ppt/slides/slide11.xml" Id="Rc31cd8e5913b4c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8791038ee343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b75a1eb008496f" /><Relationship Type="http://schemas.openxmlformats.org/officeDocument/2006/relationships/notesMaster" Target="/ppt/notesMasters/notesMaster1.xml" Id="Rec0098c3f9f8469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bd465d6864743ac" /><Relationship Type="http://schemas.openxmlformats.org/officeDocument/2006/relationships/notesMaster" Target="/ppt/notesMasters/notesMaster1.xml" Id="R0cefd914a30b44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acffa8ff22d4c2c" /><Relationship Type="http://schemas.openxmlformats.org/officeDocument/2006/relationships/notesMaster" Target="/ppt/notesMasters/notesMaster1.xml" Id="R541107df8a9248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26aa6a7e044d07" /><Relationship Type="http://schemas.openxmlformats.org/officeDocument/2006/relationships/notesMaster" Target="/ppt/notesMasters/notesMaster1.xml" Id="Rbf3984fe7d6a4a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ed2d898fce473b" /><Relationship Type="http://schemas.openxmlformats.org/officeDocument/2006/relationships/notesMaster" Target="/ppt/notesMasters/notesMaster1.xml" Id="R53d2e5eca1c346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06198e401cb46d2" /><Relationship Type="http://schemas.openxmlformats.org/officeDocument/2006/relationships/notesMaster" Target="/ppt/notesMasters/notesMaster1.xml" Id="R5e63a25b319f42b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5d48d5ba9d0490c" /><Relationship Type="http://schemas.openxmlformats.org/officeDocument/2006/relationships/notesMaster" Target="/ppt/notesMasters/notesMaster1.xml" Id="Rc6349a76fb4947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0b95fa73a54b74" /><Relationship Type="http://schemas.openxmlformats.org/officeDocument/2006/relationships/notesMaster" Target="/ppt/notesMasters/notesMaster1.xml" Id="R121d7ac5c23d41f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976775e275487d" /><Relationship Type="http://schemas.openxmlformats.org/officeDocument/2006/relationships/notesMaster" Target="/ppt/notesMasters/notesMaster1.xml" Id="R491ec772cbb042a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fd1f6e613d34105" /><Relationship Type="http://schemas.openxmlformats.org/officeDocument/2006/relationships/notesMaster" Target="/ppt/notesMasters/notesMaster1.xml" Id="R64c4302d14be4b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12e12667a048ad" /><Relationship Type="http://schemas.openxmlformats.org/officeDocument/2006/relationships/notesMaster" Target="/ppt/notesMasters/notesMaster1.xml" Id="R71256014c78e4d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ad143bca9748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f92aa1eb534158" /><Relationship Type="http://schemas.openxmlformats.org/officeDocument/2006/relationships/slideLayout" Target="/ppt/slideLayouts/slideLayout1.xml" Id="R222efbda870a42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22efbda870a42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f7a5d86244572" /><Relationship Type="http://schemas.openxmlformats.org/officeDocument/2006/relationships/image" Target="/ppt/media/image.png" Id="R38a728aba4a74b67" /><Relationship Type="http://schemas.openxmlformats.org/officeDocument/2006/relationships/notesSlide" Target="/ppt/notesSlides/notesSlide1.xml" Id="Rb1973b0ad7c44b6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8cf20392a040e0" /><Relationship Type="http://schemas.openxmlformats.org/officeDocument/2006/relationships/notesSlide" Target="/ppt/notesSlides/notesSlide2.xml" Id="Reaedc2de7f4943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905fda8c00493a" /><Relationship Type="http://schemas.openxmlformats.org/officeDocument/2006/relationships/notesSlide" Target="/ppt/notesSlides/notesSlide3.xml" Id="R7eb356ecb9f144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10440c93004f53" /><Relationship Type="http://schemas.openxmlformats.org/officeDocument/2006/relationships/notesSlide" Target="/ppt/notesSlides/notesSlide4.xml" Id="R89dd0221d33a471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320c72127a41bc" /><Relationship Type="http://schemas.openxmlformats.org/officeDocument/2006/relationships/notesSlide" Target="/ppt/notesSlides/notesSlide5.xml" Id="R9565b6d60cf84a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0804a4d05a4b77" /><Relationship Type="http://schemas.openxmlformats.org/officeDocument/2006/relationships/notesSlide" Target="/ppt/notesSlides/notesSlide6.xml" Id="R375daee733ad4e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219caf24024da8" /><Relationship Type="http://schemas.openxmlformats.org/officeDocument/2006/relationships/notesSlide" Target="/ppt/notesSlides/notesSlide7.xml" Id="Rb7082c42dc7641e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3295fb0a164bd6" /><Relationship Type="http://schemas.openxmlformats.org/officeDocument/2006/relationships/notesSlide" Target="/ppt/notesSlides/notesSlide8.xml" Id="Rbda5a38ddb7c4ba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5aca487ed24ec4" /><Relationship Type="http://schemas.openxmlformats.org/officeDocument/2006/relationships/notesSlide" Target="/ppt/notesSlides/notesSlide9.xml" Id="Re8bd168df10c44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a3eda2385d4fc8" /><Relationship Type="http://schemas.openxmlformats.org/officeDocument/2006/relationships/notesSlide" Target="/ppt/notesSlides/notesSlide10.xml" Id="Rdcf6bbbc74254fe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403750ef4842e8" /><Relationship Type="http://schemas.openxmlformats.org/officeDocument/2006/relationships/notesSlide" Target="/ppt/notesSlides/notesSlide11.xml" Id="R05a53ac04de344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D4B3D3-DFDC-4EF9-96B7-FFD8994A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3032C-35FD-4325-B7D0-6D4DDD01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5A44E6-F9AD-4DCD-AA14-7FD483CF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Upbeat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1ADE74-A288-45F1-8417-3A7CB46F8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startup opens with a bright launch reel that keeps the room energized.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47B6F2-4DCC-4F7D-BFE0-55BA7279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ED58F3-28FD-4975-889A-E26E04828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BC6214-74AB-4B60-8519-4A574D6A6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0DAAC4-3FE3-4B13-8217-EC03AAA5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a728aba4a74b6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89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10A413-0DDA-4674-97E1-DF18D90F5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CBD38-607C-4E72-A3AA-9C92A073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E3EBB4-6D70-41F9-AE45-18A1573E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3D2F39-EE16-46A3-88F0-F868C8AF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1FE1E-D45C-43D5-A039-772466BE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upbeat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FE401B-BFE9-4CBA-955E-8CDCF874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2FDCDA-96DE-4706-B2EC-4B9493EB8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F56930-A2D6-4A72-AE3F-C9DEA9D4F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570307-8B5E-4E60-82DE-80C5D959D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bright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48BCDC-E0AB-4930-A749-36C0D20E2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E98486-6897-4B5F-8BB0-D9D52BEC0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4FD99F-FA70-47AA-AD2F-D31ACAB1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Rhythm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4173B3-3E5E-4672-AED6-00D3E9FDE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cuts to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7BBDC5-B1F0-4E18-97B8-605BACDD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7DF34B-0528-47CA-B2C3-3C53F4876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C3D492-DF5B-4C0A-A7D0-2FE6ABBC2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Audio Balance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89C8B6-0891-42CD-9A88-A3F5DCD29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silent gaps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A4499B-AB0F-4FA8-B53A-BBC93D317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ED71C7-A2B9-4403-9404-3F53067A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E5E329-EA5D-4FFC-A6C1-FD80EDE74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Playback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F22B6B-EEE8-49EC-940A-3ADC409F8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19431343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89697D-72E7-4F5A-A55B-F98F5F18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ECDEC1-9CD3-4735-90F6-2EC5557AA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E85F34-9F16-4FAD-8CB6-08FCE584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D2F487-4E3C-4223-841A-FBEC3DAC4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A180A5-8AA0-4DE5-9EE9-6C09E532C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lively music to make a product story feel fresh and memorable.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D4FB70-F781-4A4B-9F58-23F6E80C7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123E75-E0EE-45C9-B274-31067666E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145249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7A7E2F-FDFA-4A28-86B2-26834414E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03E1AA-A3B7-40FF-817B-584E2BA8C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AD8F47-06EE-4F0F-8077-366E58C0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DDBD13-0BDF-44F4-B812-87A3FD75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C45D92-D53D-4D02-A8F8-D15D2CAF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upbeat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B05A30-9E6C-4764-9859-7CF6899F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1D574A-7B25-4B95-9311-F74AA983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4247AA-3B4C-439E-ADC0-A9AC7AAC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D67385-C09E-47AE-8B0E-9904C403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upbeat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447691-D8E4-4D56-85A4-AA5BAEA4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3474BE-3970-4C19-AB33-3EABCC9A8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FD2B01-E940-46AD-979E-E712939D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209834-FCC6-4D73-A4CA-B46CC816F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F72C56-3CA3-4E4C-8DA2-0F3291337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lively music to make a product story…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69BD4-19E8-4E55-8CF7-81C4EB7C8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581B00-C497-438B-8D3A-A2C70D89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FF58EC-7620-46CD-AC5C-E754E3A9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3E15C7-6AB3-43FC-A3D2-485D6115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5F12E4-79E4-4099-ADE6-79A1C9388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Preview full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B0E3FF-F6A7-466D-9CF2-FB722B71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515672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0B77E3-87A0-4F7F-ABA1-301F79A3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679391-40CF-4DC6-A6B2-F3F3E5AC3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FDE2B4-42B4-4168-A9BA-7B19AEB5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51C4EC-86A3-466F-A414-A9412DA0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7D9FF0-188D-4A63-8404-437E8F782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A0191B-680D-4AA4-BF64-5EFEF590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828C4A-CA3A-4EC8-9E0F-A58C88255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B8455A-C5E3-4E57-BC9A-466DB5AE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F5864A-7B14-4349-95AF-EC9A6968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bright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B42582-7E94-400B-8F47-B2A117A9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6E2846-E474-4545-8AE9-071A634B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1D439E-CA67-4D30-BEFF-068D2E2D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F766EA-1572-4DE9-81D6-98158FDF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cuts to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E11595-507E-4438-9C73-F774E3C4D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5F187B-6275-408D-9078-B8BFFCC9C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8364F2-D3BB-470E-8461-5129592D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6DB5F7-602C-40EF-9E14-671B51A09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silent gaps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C6B256-AFD8-4E6D-B149-72EC21C3B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175AE6-B78C-4C90-A538-E2633B001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A3C9ED-E0B2-47CC-8020-4DE0CD496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9785CB-188D-4C2F-A224-1B2CF25C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07D1D5-CA93-437E-943D-443221ECD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BB2D95-431A-4BCE-AA53-256AB351A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64BE16-F3D4-4225-A4C0-19FCA017D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15A6F7-65C8-47CC-89D9-A8B66B15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Preview full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F9221A-955A-441E-B183-243E3D15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896524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5F320D-B519-4202-87E1-0C7A749E9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1464BD-FFC3-4C63-A2D9-650FDDC6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304C0-EBBB-47E6-A5BB-B618CBDB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5076F-BA2C-446A-A49F-5CD2BEC4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DA848E-B58E-4F83-8BA5-777DDB390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upbeat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64BA7C-6FCE-41D2-B307-A8BE8EE0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86CE1C-6D49-4427-B267-894C4A41B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0DFAF5-A9AD-45AB-B69E-B78E93F52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3D4473-A363-4025-BB88-B9F30D19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flat and slow.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A3E76-0171-4EC3-ACAE-634AB2B4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75E427-DDCB-44B0-9B49-E0E8428C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Transitions don’t match the pace.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961F1B-AABE-4245-BCEC-35442B48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86E193-CB39-47F9-B053-13433E44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loses energy early.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12FB4B-9E0D-40CB-88E2-991E269E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5F96F4-B775-44D5-8B31-20653A579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D22C52-4F71-4952-A5DB-CACBC82E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AC809A-FC15-460F-B8F5-3847D42C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feels lively and inviting.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F99B14-C926-417F-9673-EAF56DD7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73E1B8-EBD0-435D-B09F-1309AB38E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 changes land with the beat.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DAF246-C553-42E9-B956-B33307F70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89D605-800F-40EC-B397-487102681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stays clear and engaging.</a:t>
            </a:r>
          </a:p>
        </p:txBody>
      </p:sp>
    </p:spTree>
    <p:extLst>
      <p:ext uri="{BB962C8B-B14F-4D97-AF65-F5344CB8AC3E}">
        <p14:creationId xmlns:p14="http://schemas.microsoft.com/office/powerpoint/2010/main" val="13623358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017095-EC2F-4FA0-98E2-1CD1190B1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53C53-2916-492A-B9EA-2517CB82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B7E1F0-E2B5-4C11-B3BC-7C83B181B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D988F4-6755-4660-A39E-007B6B13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443617-2A7B-4723-B8F6-53E4DF1EF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1EA551-4900-4057-B624-5DC47EB11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E2D6B-5AE3-4C1D-B6C4-8290DE977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DF7B89-52C0-46FF-8194-947DD6CC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EDF3AF-71B9-4C5D-BEA7-85337795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B2AAA5-A7F6-478C-93F9-968A154C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lively intro that holds attention during a new campaign pitch.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BB359B-2D67-4486-BB6D-BB374500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55C138-3508-4F8D-94C0-1FB494CF5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6145E8-9FB6-4E14-A367-56CF81BA2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710F9A-94B7-4408-88AE-DF5B92B23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004719-44B3-4C1D-9F89-47D94229D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polished demo reel that feels upbeat and confident.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F1AD7-72AB-49F8-A182-EE5A6DF25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E239C7-426B-4D0A-B2F9-34CC1156F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94FE40-A9CC-4926-91D4-CC03742B3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52A173-EED7-4C82-B1CA-BF2B5F6E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EDITOR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8077EB-5839-4C8C-B470-3DCB6905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syncing visuals with music.</a:t>
            </a:r>
          </a:p>
        </p:txBody>
      </p:sp>
    </p:spTree>
    <p:extLst>
      <p:ext uri="{BB962C8B-B14F-4D97-AF65-F5344CB8AC3E}">
        <p14:creationId xmlns:p14="http://schemas.microsoft.com/office/powerpoint/2010/main" val="1768965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064122F-C70D-49BA-B1D7-12B8D3C3B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C9E13A-C51D-4F36-9971-87602ED1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821924-1CBE-472E-8087-0C0D3AAA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B8387E-3483-4475-951D-8D0B2B38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21C6CE-3B36-498F-951C-096F6B25B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5C3BA6-8983-4388-BEBD-20B1EF101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AEDD02-EC7B-4CEE-86BD-BCA6B414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8E3D62-D1DF-4531-8EB5-5CC46E92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C5E28-B32C-42B3-BA88-2D86F00F1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9F7CC1-B0AE-4C72-BAB2-FF829FADA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0496F2-B1DB-47C9-8005-342412B81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bright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70890-03CB-44DD-88BB-A492C503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B740C4-76B0-42F9-BEAF-11FDB8894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D993E0-315C-4CBF-8856-D06F50D88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2EDDE0-9C66-4E93-8E32-65F74EBA1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7AD15A-6784-43EC-81A1-81EE4CA22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DC42B4-FDA1-495B-AD42-D233B9A95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cuts to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6B7F68-ADE7-437C-BA13-D163B3FA7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FE0077-C431-4AEF-8858-50CFCD9B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DF2173-7AE2-4278-9DCC-4ED40EDA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3E4B67-4C94-43CD-A6F0-6D16B452C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7E473C-E480-4449-9A38-B905414BB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BC2E09-3F56-462A-8AE1-496BD288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silent gaps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CCDF34-E0F7-4E8C-A7A6-B20482DB0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67FF17-94B5-4FA4-9DC4-AE665D91C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78B5A7-D7AB-4A3F-B1C5-D41F76661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3F175A-C14B-47FE-B6CA-CB8F09546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6F4A976-8873-49EE-8E91-4E37C95C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6B44011-251A-4FC8-826F-BA3053891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2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5905635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23F74D-6F63-4166-AF37-0DBBA67C6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11AC34-9577-4973-BEA0-61439B8C7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D29954-B61A-433F-A037-0C89AAB4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8AAECF-9AFF-4D0C-BFFD-7FF9AD01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F4ECC9-BEEC-428C-A390-1EE19E5B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3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upbeat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E2C75E-DC28-4391-8B5A-77DD4D01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D85ECD-24BB-4DA1-8851-FDBFFBF6B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24B387-51AA-4F25-A72D-DC4301E1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deck feel energetic without overpowering the message?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6AAF60-5831-4D9A-BD9D-31FF6D577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688778-4182-4EDE-8A5F-F22BB8F3B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2AF080-AA92-4022-8E26-D24675212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46A528-14FA-41AF-9714-F16BCEC0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cuts to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838553-9362-4399-B53C-878B3B34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EED46B-5E6C-4AF0-8AAE-3EA5249A6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0DD1E9-D59E-4097-B198-C6B50AAB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silent gaps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8E269C-0751-45FB-8CFE-59F1E9898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E03928-F6C3-4FF0-9852-AE5A5CA2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6CDFE9-5C0E-4BA1-8B7C-DD5CAA40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full flow</a:t>
            </a:r>
          </a:p>
        </p:txBody>
      </p:sp>
    </p:spTree>
    <p:extLst>
      <p:ext uri="{BB962C8B-B14F-4D97-AF65-F5344CB8AC3E}">
        <p14:creationId xmlns:p14="http://schemas.microsoft.com/office/powerpoint/2010/main" val="7566133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64A695-504C-4B7B-A685-BB2886EB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5A993C-83C9-4390-BB23-CE5E0D71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FF4805-512B-49DF-A557-78AC53DC4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B4B143-3868-4AB7-8894-F84A267EC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C8A792-DFA0-4FFA-9D7A-78E124516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upbeat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690B9-6334-4CE8-8D17-2FC2A812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3172FA-A024-43EA-81A4-94D65E26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167DF7-DFCD-4B71-92CC-BDD895D03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D4DEF5-4243-4F53-96C7-AA0361F0B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bright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9F3E04-A12E-4DC1-8EE6-0F175223F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537EF7-562A-4BFB-B673-F3C90ECC3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5F549E-0E5C-43F3-842D-AD865578B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545AC-46F3-42FA-83FE-5D9EC5DB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97E9F-5495-4210-B81D-AF1B0080A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cuts to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577DEC-7114-4AF7-910E-BFCF5EC6A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3FF6A8-E0F6-4BE9-A997-758759616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2A62DF-1E59-48BA-9837-6F55EB9C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814C72-2E21-4980-8295-04B1CB5D3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A15C0B-E73D-4A39-B96B-079544EC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silent gaps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D39F25-5BD5-4E1A-A8EB-397F7B1B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83F143-2968-4BB0-8D5A-85CC59A6F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774390-4575-47F4-91B8-CE0B3A1D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356FF4-4E5C-40A3-B56F-64F0C3B4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E88105-2360-41F1-882D-2CBED1427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Preview full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4AFA09-AE75-4220-8B27-DA1E61399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960724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45E6FD-9624-4A29-8FED-002F81AA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F816A3-9D6E-4264-9587-09039F4B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DDC76C-556F-4008-A314-1D6994EA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the pace bright and the message clear.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B030BD-3484-4E44-A527-6517D92B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C666F0-B756-4D39-9A34-5B9C3DC27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7AC68D-098D-4D01-9D72-6555BCA62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34EA6F-CD4F-443D-9412-9624F8A55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897180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2026-10-02T00:23:26.6270000Z</dcterms:created>
  <dcterms:modified xsi:type="dcterms:W3CDTF">2026-10-02T00:23:26.6270000Z</dcterms:modified>
</coreProperties>
</file>