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b701e29aa6d441a" /><Relationship Type="http://schemas.openxmlformats.org/officeDocument/2006/relationships/extended-properties" Target="/docProps/app.xml" Id="R73647050a9e542c8" /><Relationship Type="http://schemas.openxmlformats.org/officeDocument/2006/relationships/officeDocument" Target="/ppt/presentation.xml" Id="Rfd1b9af0eacf46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ad1daf355b94bd9"/>
  </p:sldMasterIdLst>
  <p:notesMasterIdLst>
    <p:notesMasterId xmlns:r="http://schemas.openxmlformats.org/officeDocument/2006/relationships" r:id="R37dbf1252f34435c"/>
  </p:notesMasterIdLst>
  <p:sldIdLst>
    <p:sldId xmlns:r="http://schemas.openxmlformats.org/officeDocument/2006/relationships" id="256" r:id="R1495b7d36d724417"/>
    <p:sldId xmlns:r="http://schemas.openxmlformats.org/officeDocument/2006/relationships" id="257" r:id="R3f8515b61f754a4b"/>
    <p:sldId xmlns:r="http://schemas.openxmlformats.org/officeDocument/2006/relationships" id="258" r:id="R85fa62c817ab428b"/>
    <p:sldId xmlns:r="http://schemas.openxmlformats.org/officeDocument/2006/relationships" id="259" r:id="Rf2f4b2fe57b34e47"/>
    <p:sldId xmlns:r="http://schemas.openxmlformats.org/officeDocument/2006/relationships" id="260" r:id="Rb53b4771047c4304"/>
    <p:sldId xmlns:r="http://schemas.openxmlformats.org/officeDocument/2006/relationships" id="261" r:id="R16fca8ba01e64684"/>
    <p:sldId xmlns:r="http://schemas.openxmlformats.org/officeDocument/2006/relationships" id="262" r:id="Rc36d0375db0d45f1"/>
    <p:sldId xmlns:r="http://schemas.openxmlformats.org/officeDocument/2006/relationships" id="263" r:id="Rd670c69af0af4df2"/>
    <p:sldId xmlns:r="http://schemas.openxmlformats.org/officeDocument/2006/relationships" id="264" r:id="Rf4aeade156544d97"/>
    <p:sldId xmlns:r="http://schemas.openxmlformats.org/officeDocument/2006/relationships" id="265" r:id="Rf41da8b5380449c9"/>
    <p:sldId xmlns:r="http://schemas.openxmlformats.org/officeDocument/2006/relationships" id="266" r:id="R5498dfc3718a4ec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d9c5a85a2cd4dbe" /><Relationship Type="http://schemas.openxmlformats.org/officeDocument/2006/relationships/slideMaster" Target="/ppt/slideMasters/slideMaster1.xml" Id="R6ad1daf355b94bd9" /><Relationship Type="http://schemas.openxmlformats.org/officeDocument/2006/relationships/notesMaster" Target="/ppt/notesMasters/notesMaster1.xml" Id="R37dbf1252f34435c" /><Relationship Type="http://schemas.openxmlformats.org/officeDocument/2006/relationships/presProps" Target="/ppt/presProps.xml" Id="Re58d689cee4c4096" /><Relationship Type="http://schemas.openxmlformats.org/officeDocument/2006/relationships/tableStyles" Target="/ppt/tableStyles.xml" Id="Rd2b8c88b3a7b4387" /><Relationship Type="http://schemas.openxmlformats.org/officeDocument/2006/relationships/slide" Target="/ppt/slides/slide1.xml" Id="R1495b7d36d724417" /><Relationship Type="http://schemas.openxmlformats.org/officeDocument/2006/relationships/slide" Target="/ppt/slides/slide2.xml" Id="R3f8515b61f754a4b" /><Relationship Type="http://schemas.openxmlformats.org/officeDocument/2006/relationships/slide" Target="/ppt/slides/slide3.xml" Id="R85fa62c817ab428b" /><Relationship Type="http://schemas.openxmlformats.org/officeDocument/2006/relationships/slide" Target="/ppt/slides/slide4.xml" Id="Rf2f4b2fe57b34e47" /><Relationship Type="http://schemas.openxmlformats.org/officeDocument/2006/relationships/slide" Target="/ppt/slides/slide5.xml" Id="Rb53b4771047c4304" /><Relationship Type="http://schemas.openxmlformats.org/officeDocument/2006/relationships/slide" Target="/ppt/slides/slide6.xml" Id="R16fca8ba01e64684" /><Relationship Type="http://schemas.openxmlformats.org/officeDocument/2006/relationships/slide" Target="/ppt/slides/slide7.xml" Id="Rc36d0375db0d45f1" /><Relationship Type="http://schemas.openxmlformats.org/officeDocument/2006/relationships/slide" Target="/ppt/slides/slide8.xml" Id="Rd670c69af0af4df2" /><Relationship Type="http://schemas.openxmlformats.org/officeDocument/2006/relationships/slide" Target="/ppt/slides/slide9.xml" Id="Rf4aeade156544d97" /><Relationship Type="http://schemas.openxmlformats.org/officeDocument/2006/relationships/slide" Target="/ppt/slides/slide10.xml" Id="Rf41da8b5380449c9" /><Relationship Type="http://schemas.openxmlformats.org/officeDocument/2006/relationships/slide" Target="/ppt/slides/slide11.xml" Id="R5498dfc3718a4ec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e3768898af444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1c80cbf9ff4801" /><Relationship Type="http://schemas.openxmlformats.org/officeDocument/2006/relationships/notesMaster" Target="/ppt/notesMasters/notesMaster1.xml" Id="Re6f2febebe4a452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4945dad50d8481b" /><Relationship Type="http://schemas.openxmlformats.org/officeDocument/2006/relationships/notesMaster" Target="/ppt/notesMasters/notesMaster1.xml" Id="R9d4d245d0251488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9dc40f769fc4d50" /><Relationship Type="http://schemas.openxmlformats.org/officeDocument/2006/relationships/notesMaster" Target="/ppt/notesMasters/notesMaster1.xml" Id="Rbe6bf39b7a8142b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0a4999d00174cb2" /><Relationship Type="http://schemas.openxmlformats.org/officeDocument/2006/relationships/notesMaster" Target="/ppt/notesMasters/notesMaster1.xml" Id="Rca74f86a115d4f4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a3ce1d2da2c445d" /><Relationship Type="http://schemas.openxmlformats.org/officeDocument/2006/relationships/notesMaster" Target="/ppt/notesMasters/notesMaster1.xml" Id="R58719d3da15e4cd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5e549aae8ec4d8a" /><Relationship Type="http://schemas.openxmlformats.org/officeDocument/2006/relationships/notesMaster" Target="/ppt/notesMasters/notesMaster1.xml" Id="R9688ad54554f4db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829ed8af8964cdd" /><Relationship Type="http://schemas.openxmlformats.org/officeDocument/2006/relationships/notesMaster" Target="/ppt/notesMasters/notesMaster1.xml" Id="Rabf7958ca2084ae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38302354ec04d0b" /><Relationship Type="http://schemas.openxmlformats.org/officeDocument/2006/relationships/notesMaster" Target="/ppt/notesMasters/notesMaster1.xml" Id="Rc58aa7fec88748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cb37e1949ac48a2" /><Relationship Type="http://schemas.openxmlformats.org/officeDocument/2006/relationships/notesMaster" Target="/ppt/notesMasters/notesMaster1.xml" Id="Rf1825cace4ea48c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52e99ba623a407c" /><Relationship Type="http://schemas.openxmlformats.org/officeDocument/2006/relationships/notesMaster" Target="/ppt/notesMasters/notesMaster1.xml" Id="Rae2c06c137eb4c3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ef3606fb744e62" /><Relationship Type="http://schemas.openxmlformats.org/officeDocument/2006/relationships/notesMaster" Target="/ppt/notesMasters/notesMaster1.xml" Id="R96c2ada041f54e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d2b08a9915c409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4ba75287cc4370" /><Relationship Type="http://schemas.openxmlformats.org/officeDocument/2006/relationships/slideLayout" Target="/ppt/slideLayouts/slideLayout1.xml" Id="R49bdd2df2645481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9bdd2df2645481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f05bc64304e69" /><Relationship Type="http://schemas.openxmlformats.org/officeDocument/2006/relationships/image" Target="/ppt/media/image.png" Id="R6ef8815a149e4a29" /><Relationship Type="http://schemas.openxmlformats.org/officeDocument/2006/relationships/notesSlide" Target="/ppt/notesSlides/notesSlide1.xml" Id="R60d7ee660c494a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ce6465a475b4f7b" /><Relationship Type="http://schemas.openxmlformats.org/officeDocument/2006/relationships/notesSlide" Target="/ppt/notesSlides/notesSlide2.xml" Id="Rbd8546f189a84a4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3907fc15e34907" /><Relationship Type="http://schemas.openxmlformats.org/officeDocument/2006/relationships/notesSlide" Target="/ppt/notesSlides/notesSlide3.xml" Id="R5798c2c07a6f45f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633cf469af45e5" /><Relationship Type="http://schemas.openxmlformats.org/officeDocument/2006/relationships/notesSlide" Target="/ppt/notesSlides/notesSlide4.xml" Id="R7906df138c8548d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3ddde651214e92" /><Relationship Type="http://schemas.openxmlformats.org/officeDocument/2006/relationships/notesSlide" Target="/ppt/notesSlides/notesSlide5.xml" Id="R78ce50a932e9413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fde716c6a4c1b" /><Relationship Type="http://schemas.openxmlformats.org/officeDocument/2006/relationships/notesSlide" Target="/ppt/notesSlides/notesSlide6.xml" Id="Rd60228bb04ba49e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6218f86ec434c" /><Relationship Type="http://schemas.openxmlformats.org/officeDocument/2006/relationships/notesSlide" Target="/ppt/notesSlides/notesSlide7.xml" Id="R5102dd336cbf496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0e016239ea4dae" /><Relationship Type="http://schemas.openxmlformats.org/officeDocument/2006/relationships/notesSlide" Target="/ppt/notesSlides/notesSlide8.xml" Id="R6988be666d8241f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4d46eca45e4df3" /><Relationship Type="http://schemas.openxmlformats.org/officeDocument/2006/relationships/notesSlide" Target="/ppt/notesSlides/notesSlide9.xml" Id="R765ec44daf2e466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d3c20ef7d049b0" /><Relationship Type="http://schemas.openxmlformats.org/officeDocument/2006/relationships/notesSlide" Target="/ppt/notesSlides/notesSlide10.xml" Id="Ree5ba06bab9a4c2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26d23d1c884a52" /><Relationship Type="http://schemas.openxmlformats.org/officeDocument/2006/relationships/notesSlide" Target="/ppt/notesSlides/notesSlide11.xml" Id="R2267b1099fb4445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5C1AC1-82AD-4FE5-8C51-5D299F45D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12492-B594-49BD-8101-C3CBF89B8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09AFF6-B2DD-4AE1-B080-4B8DD38BA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Upload Data For Free Pitch Deck AI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6B3A1C-9EEF-4C70-B0B1-C2256E19F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startup turns scattered notes into a clean investor story in minutes.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66415F-E4E9-4FF8-B8A7-16E1728E8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45DCFB-D72F-4CBE-A4B9-6937A826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E27880-9A0E-4EBF-A878-38FAD6262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1F24ED-B874-46B7-923E-A0B48E398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f8815a149e4a2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46374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3AED62-0CA4-4678-920B-F46E84AA8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67C92-40BF-45CA-86A5-85C0F4C5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3FF3BC-346F-41E8-8D5A-D3848994D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8F43D5-F3F9-4094-8EAE-841DCF0FE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0AF7C-2D8A-4631-ACE5-EB4E76E0A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data for free pitch deck ai genera…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2A11BD-47F4-4EEF-88A0-30C8ACB24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4379A4-E70D-4601-8E44-3A6B0C423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9AE30E-4C9C-40A6-854E-E645DD5C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D31D82-C67B-4F81-A461-B4EB0C0AE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Gather source files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3757D3A-010C-4E7F-B5C5-10BA8DBF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A42A1A-CAE2-47AC-9AEC-95D42FA86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2C98D9-0D95-4649-8422-7C2E5D41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Fix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83A858A-739B-4207-B143-A4C6CF8BA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Upload one by 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2A5E23-E3F1-42C2-BC91-23E63DB4F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2553DF-6AFC-4326-A4EA-4824F43D4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DBBF10-1CE4-44ED-B507-53548AF08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Market Moment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4ABCC2-4DD5-4464-B0A2-C7D43D826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92F0F0-B939-4F0F-9BC9-0B6FC624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357D92-D951-42FE-973A-D5A6570BF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4ACA50-C84A-48C0-8ABC-9FFF983EB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04C218-0EA8-4B38-8E92-04E6FA6C4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slide drafts</a:t>
            </a:r>
          </a:p>
        </p:txBody>
      </p:sp>
    </p:spTree>
    <p:extLst>
      <p:ext uri="{BB962C8B-B14F-4D97-AF65-F5344CB8AC3E}">
        <p14:creationId xmlns:p14="http://schemas.microsoft.com/office/powerpoint/2010/main" val="64580274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4B77D3-590D-4501-A904-74655B537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2A0E8A-B66A-4794-9826-00332D1E0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D6CCAF-FD74-43FA-9651-31299CC34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959E66-81FA-421B-BAE4-C1F6DC504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582997-2679-48A6-9AF0-A84BACB82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From raw files to a sharper pitch narrative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495C81-F92F-4B85-99E2-5C129D247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FAEA3C-4831-47B1-A521-3C9D3022E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3612227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B29812-16F4-4FFA-AF63-66CD95251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5291A0-815E-43A1-9EB9-0178335E5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C2BCBD5-D513-43C9-9041-011AEF5B9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B923DC-2031-4D6F-8686-194E31BF5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7BD843-9AD8-4CC9-8456-C395587C8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upload data for free pitch deck ai genera…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D893E6-5DD5-4B6B-B58B-EA036E4C3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103C10-C319-4CE7-B0C1-CE05190F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05D93C-59A1-492B-8724-405B77A79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46D145-C098-4F31-854E-660C82132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data for free pitch deck ai genera…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4A1101-D20B-41E4-9860-01C304114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A2A350-339C-40E1-8E78-AE1184F54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E64A84-313E-40BF-B9B6-B6B04F9DE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278BA5-0282-4643-9770-53E435DA9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D3032E-B3BD-4FEC-8A62-F4405BE2E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raw files to a sharper pitch narrati…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3D836-1D49-45E0-9097-DDDBC33DD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12FB73B-704E-4467-9B96-894164BDF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16A87D-E64F-4495-8265-854C3D682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295C68-15AC-4EEF-9537-B96662DA3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674484-9F68-45E0-A86A-9ADD42BB9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Refine the storyline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439DAD-073F-4D47-9014-06CC2D6BD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71316995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13A43D-BCF5-4037-B550-1DFCD1286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3D7A4D-EB63-4692-A3F4-350390DCE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716B01-82D3-46E5-B5EC-871E68F31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869900-C0CE-41D3-A266-BEA27F854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7309FC-9E56-4ED3-BE56-31ABA310B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F7C196-AC2B-4288-9818-EE61CC93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5CEC09-24BF-4F4A-AB76-FF85BADF5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0685C5-B013-403E-BDFB-44E7F2FCA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628131-72DC-4EFB-A080-5A698147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source files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CD3325-7DDC-4432-A885-C8D3AED06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AAAA1D-E609-42A6-B57C-12DE67BA6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32EEF85-7157-45C5-87F0-FDB403341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384406A-3FED-4055-A230-93AC32D6C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one by one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6860C9-43F3-4A2A-B763-D8F88D2B1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F54523-94B0-4AD1-80DF-84D9727C5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2D8399-B9FD-4425-BE9F-99F2F9CEE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84F621-FF86-4309-A626-54BBF5AA6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865FB4-4585-470D-8D2D-CC7B41325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4B585B-8943-4412-9860-A6659374F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4FB39E-8AC4-42F1-831D-55C830971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B5E4AC5-F196-480A-9D57-3B9A511E7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slide drafts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A8E760-71B0-4A64-8317-2D533F5C1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A7496F-F846-4263-97CC-59224DF0A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8FD4C83-8975-480B-B12A-E821FCDFA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E57B8D-AC5C-42E7-AFF1-FA7BF14F9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storyline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B7B89AB-99F2-40DF-ACF9-03A1A21F8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232927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CB5D0B-6844-4CD3-92E8-64F6C650E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7F8766-A0E7-4FF1-8BA5-E70233086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A5D29A-BCAC-4EF0-9B4F-B8CE6F759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B8A7D5-0A96-43EF-9FC8-6D84ADE63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D7EB23-C084-4388-800E-08C239B1C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data for free pitch deck ai genera…: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9530F7-52FC-4C70-AEDA-FAA6558C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98D462-2ADE-4217-98A7-2D9F5602F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8F3297-6C64-4BB9-BD93-BC6A7C34F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8F0724-B2AE-4CEB-B94B-91C5182B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Ideas live in separate docs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3F1B5D-9641-40D2-888A-43453BFC3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1B8490-FD57-4531-AE41-EFB85D006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uneven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8B65BB-C424-4496-A37C-9C8EDE10D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2B1253-0CA4-468B-BAB2-607118C7B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core message takes too long to build.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2D5EFF-A521-422F-8790-B7DEC6526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8E31E9-0227-4B22-A644-0A50B0715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0453EC-FAA8-42CE-B60F-944C6BD68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7F58F0-BF4C-4335-9EFE-4325D4B2F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7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upload becomes a structured deck draft.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736071-7957-4BA7-AD1E-299F5A53A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1C982DC-0531-4BC8-AE9A-07C9A13C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571826-BC3C-42D3-A55B-F7F28D307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320C0D-AF77-44B3-9DBB-C277C273F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edits one clear version together.</a:t>
            </a:r>
          </a:p>
        </p:txBody>
      </p:sp>
    </p:spTree>
    <p:extLst>
      <p:ext uri="{BB962C8B-B14F-4D97-AF65-F5344CB8AC3E}">
        <p14:creationId xmlns:p14="http://schemas.microsoft.com/office/powerpoint/2010/main" val="86736552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028CEB-344E-49A4-B0A6-BE6F276C9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2FA89B-BCEC-4984-82B3-DEF840566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250466-D098-4346-9081-01737D6C2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06688A-17C4-42A8-A0E9-9624C76FA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8B43DF-FECF-4231-B6AA-8A2C0822D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9D3912-5A40-4889-81B7-BE7085612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DD6E7C-A0DE-4E92-AD2B-0AEEFD84A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3086A4-4BD9-43E3-A4F6-4508BB1A0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77C119-7C96-434E-BE67-FB0586246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A9C52C-DAC2-450D-95C3-9D115E93E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way to shape rough notes into a clear pitch.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90C89D-31B1-487E-AEEA-3D366A8F4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B3ED24-0869-4734-B335-007377F69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B5B5C17-DBFE-4AF5-8B9C-5B240372E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60D7260-A33B-4A2F-B5E3-9023316A1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EFD5E1-CC3A-45C9-884F-DA7620755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shared slides that keep product, market, and ask aligned.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1D30F8-B750-494F-BD15-A7A1434D1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426780-DE0F-4CE4-8F71-ADB2DD6BE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E2A8A5-ED3E-4CA8-A5C9-66801C846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262C28E-CD65-4A92-B6D1-F5DBC5365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8E9BA6-9B84-4DD1-8AEA-8A73FD5E9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starting point for client-ready presentations.</a:t>
            </a:r>
          </a:p>
        </p:txBody>
      </p:sp>
    </p:spTree>
    <p:extLst>
      <p:ext uri="{BB962C8B-B14F-4D97-AF65-F5344CB8AC3E}">
        <p14:creationId xmlns:p14="http://schemas.microsoft.com/office/powerpoint/2010/main" val="145696536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9D91F8D-7155-4215-9EB4-B0C06D689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F734C7-D315-4E77-AFB6-017E5CDD9B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9F88DA-8384-4694-8AA9-2E54B9F72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F44D30-D27B-4777-A0CE-D94FD63F2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F02F71-4B80-4EA3-B416-2347A1DD0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1E7864-92F0-4D3D-B9DE-78F72E0E3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E6CA93-C35B-4158-9B67-27A6F876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0535EC-2A33-44F2-BAAA-59026D094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8B9DFC-DCC6-4FEB-9364-A2A1BF7EA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4C41EA-C509-45BA-BC50-26C9FF6A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3DC0B0-6B62-463A-B5B8-C3EF91489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source files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F467B7-CA36-46FE-8002-A64A471A5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534E630-47DA-42C7-9ACA-89789043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45245E-C2F9-4D8D-A11F-DE9A06514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18A121-2B65-4310-8EC0-1419F017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6CC3BE2-A573-4728-B1F8-3F7AA33D9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926D69-0E8F-46A0-B5BE-B39227246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one by one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003321-0BE3-4379-A851-36D62D9A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39E19AC-7DAC-4A9D-95E5-705B50E6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8FD4BB-FAC0-4249-A64D-0D1C21884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7AA066-3A3A-41AE-A301-1500A2B0A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E9D96A-F288-43A7-9CE8-6227316A7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FD117B-9C07-4E92-9DCA-40105CD82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D625A1-B4B2-4482-ABA1-557493BFA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D1B0F7-858D-44D9-9F7F-7C86C3520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8E85647-9954-4D14-98F9-0860AEE3F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FC1B9D8-CC09-47CA-85BF-3977888EF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DAA1CD-2CA9-40E4-8F02-B9AB358655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9240982-3343-4E54-8611-3904C7F92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Generate slide drafts</a:t>
            </a:r>
          </a:p>
        </p:txBody>
      </p:sp>
    </p:spTree>
    <p:extLst>
      <p:ext uri="{BB962C8B-B14F-4D97-AF65-F5344CB8AC3E}">
        <p14:creationId xmlns:p14="http://schemas.microsoft.com/office/powerpoint/2010/main" val="58551028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234DBC-1863-4FCA-8B11-DE2356168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CB83E3-2568-46EE-95BC-67E60F167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0728A6-3D47-46C0-8008-756EFFB5F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FD9582-7414-4EA9-A1CE-60049C620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FB8B6A-AD8A-473A-A4D6-C7BA021C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29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data for free pitch deck ai genera…: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2BE162-C6BA-4D04-85C0-A339A4F39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CB5819B-F52A-46A3-B2DE-65E807557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F7A8F6-226D-48EF-811E-36706749C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42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messy folder become a credible pitch story in one workflow?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4F63E4-B3CD-4639-8ADB-15F0EEED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95794E-BD0A-4C38-83AD-56A489088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13669F-A9A6-4BE6-8B05-6EB82DACA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F4D2BB-39BD-4FBA-98F6-8571845BF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Upload one by one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2B1F2B-444E-48F3-9193-5CFB16DD5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89B54D-AC91-4C1E-BA90-46896AE25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CAF11F-9BBC-4AFF-8984-EED53F54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806E95-D1A8-4DCE-9F39-7A33DA29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428BAB-7A77-482F-A6A0-7D4047C72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BCF32A-3BB0-44F3-814C-EBA4F1938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the storyline</a:t>
            </a:r>
          </a:p>
        </p:txBody>
      </p:sp>
    </p:spTree>
    <p:extLst>
      <p:ext uri="{BB962C8B-B14F-4D97-AF65-F5344CB8AC3E}">
        <p14:creationId xmlns:p14="http://schemas.microsoft.com/office/powerpoint/2010/main" val="172404509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931FC3-1571-432C-94B4-F5675F334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1F6FED-7D31-4FAB-BA92-53E67C55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E3D88D-A1F9-44D4-A798-BDDD4109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3B3AA38-0809-4050-AC73-CA89D20D2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1E233-9C3A-4345-9E6F-A6F608BBB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9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data for free pitch deck ai genera…: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CEE9BA-E6AA-42F9-B19C-313919F0A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835C15-0079-407E-B8F6-989A91B5B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77DC6B-5105-4295-87C8-B35B59A27C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00667E-C6E7-4621-A999-06A45471D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Gather source files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0F1492-C6DC-4B5E-A1FD-14CBF6F26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C8B0FD-EAF7-46A6-BECA-77851D41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A510C-E5F0-4010-A121-BA6E5619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EC5138-C478-4962-820D-21F197338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C8F7E3-85AF-49F2-8D79-95A095362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Upload one by one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1C95FA-28CB-4977-985C-1C82E8237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043623-8739-451B-A36D-CED1979D5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E5CE48-A0F5-4B07-BCB5-7B4518A96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FA1659-CA68-4928-A262-1A57C46D2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4E6974-7DE0-4EB3-BFCD-B3AC29D58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Pick a deck style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0AB39F-3B2F-48AD-ABB2-0F44861A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A10001-7C14-4090-A4CF-C9193EEC8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6D2FA9-EE5F-4D54-AB4C-FC12E507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2354C16-8005-4DFB-83BC-5A81E3ED5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3A78EE-E9D5-4C2F-9517-290B3110E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the storyline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3458EB-EEAD-4763-AC1F-CDE7E8D91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1866036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E787F4-20E0-43CB-ACB6-27D3CC589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A08D9E-8DB9-4F9F-A869-B10F03B0D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4949E1-0265-45E5-98E3-1B8373F73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Upload once, then shape the story.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1A7E56-55F8-4B08-868B-55098773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C8B9DE-5A8B-4955-89E4-C134B3695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609117-8ACB-4750-A705-32F8D723E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CDD2E7-966D-42AD-B430-7BAB5F241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0129611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2026-10-01T23:32:21.8290000Z</dcterms:created>
  <dcterms:modified xsi:type="dcterms:W3CDTF">2026-10-01T23:32:21.8290000Z</dcterms:modified>
</coreProperties>
</file>