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846f43378a4447" /><Relationship Type="http://schemas.openxmlformats.org/officeDocument/2006/relationships/extended-properties" Target="/docProps/app.xml" Id="R1026d1a6ee354e69" /><Relationship Type="http://schemas.openxmlformats.org/officeDocument/2006/relationships/officeDocument" Target="/ppt/presentation.xml" Id="Rb568e8b1fa1249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16f2e92c3c45a7"/>
  </p:sldMasterIdLst>
  <p:notesMasterIdLst>
    <p:notesMasterId xmlns:r="http://schemas.openxmlformats.org/officeDocument/2006/relationships" r:id="Rbf6a65cccbd749ee"/>
  </p:notesMasterIdLst>
  <p:sldIdLst>
    <p:sldId xmlns:r="http://schemas.openxmlformats.org/officeDocument/2006/relationships" id="256" r:id="R10a582e5dc22461c"/>
    <p:sldId xmlns:r="http://schemas.openxmlformats.org/officeDocument/2006/relationships" id="257" r:id="Rebd50cad48fd49d8"/>
    <p:sldId xmlns:r="http://schemas.openxmlformats.org/officeDocument/2006/relationships" id="258" r:id="R9ef977cf01ed4b18"/>
    <p:sldId xmlns:r="http://schemas.openxmlformats.org/officeDocument/2006/relationships" id="259" r:id="Re048889bf05d4b0a"/>
    <p:sldId xmlns:r="http://schemas.openxmlformats.org/officeDocument/2006/relationships" id="260" r:id="R58cb2d30e8604c44"/>
    <p:sldId xmlns:r="http://schemas.openxmlformats.org/officeDocument/2006/relationships" id="261" r:id="R85da8ded1b4d492c"/>
    <p:sldId xmlns:r="http://schemas.openxmlformats.org/officeDocument/2006/relationships" id="262" r:id="R48fd7111c9974c51"/>
    <p:sldId xmlns:r="http://schemas.openxmlformats.org/officeDocument/2006/relationships" id="263" r:id="R0d7517a4c2e3490f"/>
    <p:sldId xmlns:r="http://schemas.openxmlformats.org/officeDocument/2006/relationships" id="264" r:id="Rb8224bf685514827"/>
    <p:sldId xmlns:r="http://schemas.openxmlformats.org/officeDocument/2006/relationships" id="265" r:id="R0b8fc6c794f24129"/>
    <p:sldId xmlns:r="http://schemas.openxmlformats.org/officeDocument/2006/relationships" id="266" r:id="Rf1fd82ce5e5746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772b931d4d4dde" /><Relationship Type="http://schemas.openxmlformats.org/officeDocument/2006/relationships/slideMaster" Target="/ppt/slideMasters/slideMaster1.xml" Id="R8b16f2e92c3c45a7" /><Relationship Type="http://schemas.openxmlformats.org/officeDocument/2006/relationships/notesMaster" Target="/ppt/notesMasters/notesMaster1.xml" Id="Rbf6a65cccbd749ee" /><Relationship Type="http://schemas.openxmlformats.org/officeDocument/2006/relationships/presProps" Target="/ppt/presProps.xml" Id="Rc95e0c786da14d6e" /><Relationship Type="http://schemas.openxmlformats.org/officeDocument/2006/relationships/tableStyles" Target="/ppt/tableStyles.xml" Id="Rcd8a6e8d55be41f0" /><Relationship Type="http://schemas.openxmlformats.org/officeDocument/2006/relationships/slide" Target="/ppt/slides/slide1.xml" Id="R10a582e5dc22461c" /><Relationship Type="http://schemas.openxmlformats.org/officeDocument/2006/relationships/slide" Target="/ppt/slides/slide2.xml" Id="Rebd50cad48fd49d8" /><Relationship Type="http://schemas.openxmlformats.org/officeDocument/2006/relationships/slide" Target="/ppt/slides/slide3.xml" Id="R9ef977cf01ed4b18" /><Relationship Type="http://schemas.openxmlformats.org/officeDocument/2006/relationships/slide" Target="/ppt/slides/slide4.xml" Id="Re048889bf05d4b0a" /><Relationship Type="http://schemas.openxmlformats.org/officeDocument/2006/relationships/slide" Target="/ppt/slides/slide5.xml" Id="R58cb2d30e8604c44" /><Relationship Type="http://schemas.openxmlformats.org/officeDocument/2006/relationships/slide" Target="/ppt/slides/slide6.xml" Id="R85da8ded1b4d492c" /><Relationship Type="http://schemas.openxmlformats.org/officeDocument/2006/relationships/slide" Target="/ppt/slides/slide7.xml" Id="R48fd7111c9974c51" /><Relationship Type="http://schemas.openxmlformats.org/officeDocument/2006/relationships/slide" Target="/ppt/slides/slide8.xml" Id="R0d7517a4c2e3490f" /><Relationship Type="http://schemas.openxmlformats.org/officeDocument/2006/relationships/slide" Target="/ppt/slides/slide9.xml" Id="Rb8224bf685514827" /><Relationship Type="http://schemas.openxmlformats.org/officeDocument/2006/relationships/slide" Target="/ppt/slides/slide10.xml" Id="R0b8fc6c794f24129" /><Relationship Type="http://schemas.openxmlformats.org/officeDocument/2006/relationships/slide" Target="/ppt/slides/slide11.xml" Id="Rf1fd82ce5e5746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7514eb6e044c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cd845dfbae4184" /><Relationship Type="http://schemas.openxmlformats.org/officeDocument/2006/relationships/notesMaster" Target="/ppt/notesMasters/notesMaster1.xml" Id="Rb069db2876034e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0219339538492d" /><Relationship Type="http://schemas.openxmlformats.org/officeDocument/2006/relationships/notesMaster" Target="/ppt/notesMasters/notesMaster1.xml" Id="Rdcd90c5e4fa443b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c20dae554d4995" /><Relationship Type="http://schemas.openxmlformats.org/officeDocument/2006/relationships/notesMaster" Target="/ppt/notesMasters/notesMaster1.xml" Id="R8951e7ee368d45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6b5a2d668d4ba0" /><Relationship Type="http://schemas.openxmlformats.org/officeDocument/2006/relationships/notesMaster" Target="/ppt/notesMasters/notesMaster1.xml" Id="Redf5b3492efe45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7546ea74394141" /><Relationship Type="http://schemas.openxmlformats.org/officeDocument/2006/relationships/notesMaster" Target="/ppt/notesMasters/notesMaster1.xml" Id="Rdeb5e32e47aa4b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a31f4d1c434333" /><Relationship Type="http://schemas.openxmlformats.org/officeDocument/2006/relationships/notesMaster" Target="/ppt/notesMasters/notesMaster1.xml" Id="R7870fa5813b943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eadb78bbe24b78" /><Relationship Type="http://schemas.openxmlformats.org/officeDocument/2006/relationships/notesMaster" Target="/ppt/notesMasters/notesMaster1.xml" Id="R8a5e6f3e08104f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c4547e98b84727" /><Relationship Type="http://schemas.openxmlformats.org/officeDocument/2006/relationships/notesMaster" Target="/ppt/notesMasters/notesMaster1.xml" Id="R15998178a4d649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6f668792e24175" /><Relationship Type="http://schemas.openxmlformats.org/officeDocument/2006/relationships/notesMaster" Target="/ppt/notesMasters/notesMaster1.xml" Id="R1f827733bfb1467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bb7252d85147bf" /><Relationship Type="http://schemas.openxmlformats.org/officeDocument/2006/relationships/notesMaster" Target="/ppt/notesMasters/notesMaster1.xml" Id="R824eb753256b4eb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c0d963dd54463f" /><Relationship Type="http://schemas.openxmlformats.org/officeDocument/2006/relationships/notesMaster" Target="/ppt/notesMasters/notesMaster1.xml" Id="Ra53682335eb24a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3ae3ef3c8e4c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4dadb9f5e5465b" /><Relationship Type="http://schemas.openxmlformats.org/officeDocument/2006/relationships/slideLayout" Target="/ppt/slideLayouts/slideLayout1.xml" Id="R4051d79a8de644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51d79a8de644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73b6258d84d04" /><Relationship Type="http://schemas.openxmlformats.org/officeDocument/2006/relationships/image" Target="/ppt/media/image.png" Id="R4f6f5adc876641d6" /><Relationship Type="http://schemas.openxmlformats.org/officeDocument/2006/relationships/notesSlide" Target="/ppt/notesSlides/notesSlide1.xml" Id="Rdd6e842ac57248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0b0d0f384c49b2" /><Relationship Type="http://schemas.openxmlformats.org/officeDocument/2006/relationships/notesSlide" Target="/ppt/notesSlides/notesSlide2.xml" Id="R27504de4bb214f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38b10b6d44d5d" /><Relationship Type="http://schemas.openxmlformats.org/officeDocument/2006/relationships/notesSlide" Target="/ppt/notesSlides/notesSlide3.xml" Id="Rb62fc17133344e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bc838ed5f54991" /><Relationship Type="http://schemas.openxmlformats.org/officeDocument/2006/relationships/notesSlide" Target="/ppt/notesSlides/notesSlide4.xml" Id="Rce920aa2fd4e4b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dde6b9f8d44da" /><Relationship Type="http://schemas.openxmlformats.org/officeDocument/2006/relationships/notesSlide" Target="/ppt/notesSlides/notesSlide5.xml" Id="R0df3646b64b04f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73bbe96a4406a" /><Relationship Type="http://schemas.openxmlformats.org/officeDocument/2006/relationships/notesSlide" Target="/ppt/notesSlides/notesSlide6.xml" Id="R5eca04e61c5f4e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cb71a33dc4a45" /><Relationship Type="http://schemas.openxmlformats.org/officeDocument/2006/relationships/notesSlide" Target="/ppt/notesSlides/notesSlide7.xml" Id="R9fe28b8911da4e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b0afa55634295" /><Relationship Type="http://schemas.openxmlformats.org/officeDocument/2006/relationships/notesSlide" Target="/ppt/notesSlides/notesSlide8.xml" Id="Rdd29a674929842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acb1067d184a87" /><Relationship Type="http://schemas.openxmlformats.org/officeDocument/2006/relationships/notesSlide" Target="/ppt/notesSlides/notesSlide9.xml" Id="R27593125311e4e6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b1c3004764c88" /><Relationship Type="http://schemas.openxmlformats.org/officeDocument/2006/relationships/notesSlide" Target="/ppt/notesSlides/notesSlide10.xml" Id="R881e782d05d346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c901d6987c4ec1" /><Relationship Type="http://schemas.openxmlformats.org/officeDocument/2006/relationships/notesSlide" Target="/ppt/notesSlides/notesSlide11.xml" Id="R5a9c4abae6e94b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3CFD67-9671-4E98-B8EF-423BC7A0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9F8F0-57A6-4B6D-9545-0906C28EA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065BA0-5488-4AED-96DB-55CA2F01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Veo 3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B823F-E22A-45CB-8C7F-99C1F968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maps a launch film for a smart bottle with scene-by-scene clarity.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F4EDF0-8923-40BA-8E6D-2EDE9F7C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253690-84E5-4361-9638-44B72603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C5A90-7E52-4012-BA5A-78AE2601D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2E153-6A7B-41FC-85E4-073C9DCB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f5adc876641d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448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AF7C73-F2D6-4F15-8345-CFD12D3C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C85718-5825-4CC5-B0FE-514519DC9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3DE7F-48C0-4AC8-9855-E344B14A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D6B2D-DA74-4894-9449-EA6A472E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A79E82-BDD8-4508-8426-7A9C4290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veo 3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C8C9FF-5675-4AD7-8385-49FE09B7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2D28DE-273B-4A99-8377-33CC30404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94AD19-4A3A-4D77-9A92-B00717AB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D3513-E2CE-4289-B02A-87C92F79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FD3CA8-2DB0-4825-94CF-1BD9E531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6A5EF-12DF-4EC4-9789-E427B10F2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DF0341-724D-41DD-9F99-39F5CD805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57AAC2-A111-4C7C-BC74-1139B54E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3DE050-323D-488D-884D-98A62398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F53CD0-BEE1-48DA-A79F-679BA5CF5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D8989-4742-42D1-B8CF-705E46F5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537377-DBFC-475E-B8AE-14395096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82D5A3-1E2D-4606-8CD8-6EDDD53FA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0AAAF0-57AD-42D3-955F-8EA7A5B6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CA338D-9BC5-4192-94EF-6183CCBD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D4AC42-C423-4AFC-A675-93D1ABA8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8055207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45E8F-E457-499F-827A-D3F613CA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4355C-FA47-4461-BF33-AFD38C30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58EE8E-1AD3-4782-A657-96BF82FFC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DE15B-E912-4577-B119-D13A4C63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C01573-DD1E-43C9-85D5-190871C45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product idea into a visual story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76386-777E-4A69-92EC-DF5B970F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D29486-2804-4BB2-AB18-8A95F6C8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858160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5FC6DF-AA85-4639-B2CE-0F6C05E4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70498-808E-48F6-B2C8-EED56FD0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387ED-CADD-47B1-9EF5-96AB7FC9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D0E37-FD90-4018-867D-9C22BEA1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E80B82-F894-4239-B73B-89297AB07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veo 3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F42160-79EA-4BD9-AC42-8E870CD6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65FAEF-049E-42DB-B179-F4B8A18E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DE5E31-3AE3-4BFF-A240-AD1FB8E3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3076A-094F-489A-8932-974C8505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veo 3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3F0CCB-9648-4060-A8CA-258CCE42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D3C977-247E-4DEA-B7FF-1CB1A497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E9F611-E1CB-494A-A81E-36AF00A97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6DA267-4A31-4428-B15C-6B3608FC3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B6FDB0-FD69-4505-8244-9B8A8A12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product idea into a visual story…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EE42C7-65A8-4F10-BDA1-BA897CD4D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822750-3070-4CAB-89FB-819B364F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06DBF9-4863-4BFA-A287-33E81C89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E491AB-2B2C-4B95-9C58-5F4EEBE03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051B7-2CDC-4EEC-A4C7-1E671B86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Finalize shot list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C702A9-1169-4A88-B065-0CAF005D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57202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0E36A5-E44A-4064-9CB2-257C0F70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5EA7CA-838A-449E-A2EF-F54FE1B3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AE4E0-271D-4567-A1E9-BF44CA3D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F62835-D546-4F2A-BE8E-6B1764CC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0A2B1A-04F2-4BB6-A695-75804D5A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146417-C5EE-42FB-9D2C-822882C9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CAF90-ACBE-486B-A031-D9CF7859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A738E7-A5AB-427B-BFC7-5C142952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4F8109-473D-41AB-99CB-723A1105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645B9C-BE7B-4E22-A28A-7E05AA26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2F5BB3-F389-4D6D-91AB-EABF4E15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AA9E14-0416-4733-AB67-609B96EA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D8F27-FE8A-497C-A778-2AEA7B07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0D619-9F70-4685-B611-9834E4C3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3FD8FE-6CF7-465A-A0DE-813DF9FF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5DD4AA-206C-4682-AF3A-719174F7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550F9-AE6B-40AB-917D-04467445A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voiceover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ED6C43-2533-4F5E-8686-854553197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85F383-C486-4F26-A68C-0367F99B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2AC3D6-816E-4748-B519-58FB86697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93928C-B612-4F6C-8D19-D1A31D57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A6F659-AC94-404C-A8E6-A7E23614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F7ECA2-BD51-4F04-AF0B-5FF87212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4A6E0F-F83D-4C59-A27E-CCB4423A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DC150E-2C94-42A5-882B-B633EAD9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Finalize shot list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C18DBB-959F-4B27-8C43-E07FC966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057369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E5146F-BAF3-480B-A861-631E0CF4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B2D457-D06C-4C12-87CF-BD71347C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641EE7-FDCE-4974-A446-D8D9D13C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6B5C06-C27C-48FE-B236-8F9CE2FE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090FE-8A5B-4D23-BF95-E476662B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veo 3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87839-60B9-478F-B2CE-A0BFA9F9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A091E-0F98-4224-B165-606A7414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A874F-7675-4D58-A9AE-7D388078F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24F1A9-9045-42D6-A722-F5E04B49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AE67B-5F73-41AD-B59F-4125BF60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BC1F5-07DD-4BDD-9812-878E4408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vague without a clear sequence.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18318A-0CE7-47BC-8B78-59226787B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E5547-952E-496A-AB65-61E25E4F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keeps revising the same concept.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4C2243-AE60-4871-B943-B963F102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D1576E-F0AF-4437-B7F5-7728931E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14945-8395-44B5-94D2-33E3DE5F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E90DD7-3E36-4892-8ABA-ACC2B619A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opening to final frame.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BC46D-18B7-40D6-A19F-80D1D35A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236428-43AA-49F6-B077-0F33E72A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visual cue.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529067-6428-41B5-813C-0A0191C2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146B3D-B18D-4086-BB8A-C32AC046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reviews the same plan before production.</a:t>
            </a:r>
          </a:p>
        </p:txBody>
      </p:sp>
    </p:spTree>
    <p:extLst>
      <p:ext uri="{BB962C8B-B14F-4D97-AF65-F5344CB8AC3E}">
        <p14:creationId xmlns:p14="http://schemas.microsoft.com/office/powerpoint/2010/main" val="13043465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F453CA-34B2-4A15-A442-DA6120A7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E73BB-993A-4F12-A9C3-7D4C64CBC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6DC0F5-3CD5-4BE5-9385-B68E7032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57AEE-437D-428D-A155-26FB12D9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261C5-E1D7-4583-876F-3FC2E8300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450E1-9D56-46A9-81BD-71B15D50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4D549-6861-483B-8BDE-0DA402999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EA733-64B2-40DE-9F4E-8FA7AF8E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97C5A6-038A-4E77-9699-5A24270F4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B5D1A1-452E-44D0-8BAD-4E9CE72E1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align the team on one clear launch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56BA95-5FD1-4ABC-A0BF-C903E74C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0CDE94-0DC0-4EEF-96FE-B03E38AB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187F29-8E0C-44B8-88E5-3630035B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521C65-FEF9-4055-8A3B-293BC41E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0037DB-D283-4BCF-A008-8625C4F8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plan shots, timing,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5ABB71-8E8B-48C2-ADE1-282F3878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694F75-5E3A-42A1-835F-641A574F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ABFBE-E76A-4E6B-89A4-63C36402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B8AB7-F2A9-40FC-A7AD-62E313E1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7DE7F3-0CCB-4CA3-8BBF-D680FDA2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storyboard to brief creative partners.</a:t>
            </a:r>
          </a:p>
        </p:txBody>
      </p:sp>
    </p:spTree>
    <p:extLst>
      <p:ext uri="{BB962C8B-B14F-4D97-AF65-F5344CB8AC3E}">
        <p14:creationId xmlns:p14="http://schemas.microsoft.com/office/powerpoint/2010/main" val="12732355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54EAAEB-5A61-45E6-8C30-99A41D35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128DB-D04F-433D-BBC7-B4802DD2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7339E6-E1B9-4DD1-867A-D158AE71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F58B8-42A4-4AA2-A1A1-82FB13F3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62411-CE14-4ADB-8108-9605BC33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49721-7D5B-4689-9CDE-A5C3175A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9A40BA-41C0-496D-B512-3900F54C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0D5B50-83C6-41B2-9112-15409F8A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11DE8F-CBD5-4E99-B963-A9B8AD13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7D04F6-0739-4EFB-BC02-B057E972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73590F-651E-4F9F-986C-7575624E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129FA8-5C41-4827-95C2-9A941251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BA44BB-0F8F-45E1-A3C1-2875692D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56A046-7428-4B8B-B9F2-F7BFA061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B5BE1C-387B-48AB-B8AB-538519F1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2E582E-A01F-4564-81FC-C509E62F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55C484-FF60-427E-9CFD-C900308A7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4E627-0312-4F10-BFA2-1E72DEC0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755D03-1FC8-4AE6-AE97-120C7A6E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699B0E-0242-4E0B-BDC1-8AD38737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0120C5-96A0-4B6B-B480-3BA682EA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747473-F563-4969-81E7-807718CB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1E976A-FC39-4C1C-888B-B28951D7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voiceover beats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9FF82C-7F62-465E-A723-E7DB6DCC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EE613F-E465-4FD9-8F0F-C701C1F14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58492F-56EE-46BB-891D-7BAF2D55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A63DC0-E35E-4E46-8516-5CC646881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CE9A3C-8F92-4468-84CD-A8FDA0BE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78B986-42AC-46C0-BB3B-08BF17B7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20310824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DC9C3D-B5FF-4B83-9D07-F2EA39630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5A065-D06A-4595-AA3B-DBD4984E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A1F8A-F753-4621-9FFE-939BF7E0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91439-168C-4211-BE17-A8CE7BCE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7C3BC-7C03-4004-BAFA-A5ACB820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veo 3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D43EA-A54C-4C48-A679-987C6452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A701C-1144-4545-96ED-BB4DF3BD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3037EB-E8E6-4A0C-8A6C-87CE8CBD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shape a launch video that feels clear, cinematic, and on-brand?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BED991-1F94-46AE-997E-32A287123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A20F0C-4D4C-4993-A45D-F72AA21D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CCD2D7-7B41-4C27-B7D0-F0F4A88F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F7265-5DA4-4F9F-90D7-8F02CCA9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FC54A2-D050-4C5D-89F9-CDFAA58E5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EE4022-555A-4D71-AD42-349E8113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467601-764C-45CE-87CB-C7C78A69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voiceover beats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0AF639-C716-4353-BCB8-3890361F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320500-9996-4BFD-A051-9B26964A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6F02A3-A7B2-4E16-8BDD-91AAF285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shot list</a:t>
            </a:r>
          </a:p>
        </p:txBody>
      </p:sp>
    </p:spTree>
    <p:extLst>
      <p:ext uri="{BB962C8B-B14F-4D97-AF65-F5344CB8AC3E}">
        <p14:creationId xmlns:p14="http://schemas.microsoft.com/office/powerpoint/2010/main" val="7842053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A96386-ACCC-4C70-B45C-01F4BC8C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AE344-08EA-4BD2-B1E7-4985BCBF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C060F4-D276-498F-B4F2-E890C3A78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48341-DCF0-47A3-9A4E-2B5A004E9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0A6593-F748-4F41-8EA9-BA8E956E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veo 3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14B5EE-36AC-43C6-9592-4151ECC1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086B0-A048-437E-93F6-CAA32CF36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5CC245-B4A9-4A59-81FA-2329D2CF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B0380-3576-44F7-864B-11DB15F6E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66C900-81BF-4D96-A74D-4B03E65F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F8B345-757E-458F-AEE9-A49F2224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31CE7F-5C4E-47D0-A8C6-62BA924F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D87B4-5C11-4E91-81A9-BC9595AA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07B965-82CA-4894-80B2-59FFEB1C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946144-0020-4972-9DBC-CAC295D8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72F3F-B455-4B01-9067-0BD9208A0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911C4-ADC4-49D7-B613-32D9EA4A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836170-E028-4FA1-8271-1F4D2DDF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88F05E-F03D-4229-AD8C-0BA53DF1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voiceover beats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1A5804-AEDB-409F-A43D-FB0C99E29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4F8471-E951-4310-8BF6-60AA17A6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AB7AA6-1298-4B00-AE85-C82AFF77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5C03F5-4B71-40A1-862D-D41B6498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78D95A-D5DA-4976-936A-D04BA4E8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Finalize shot list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CC8A70-57AA-47D6-A4D1-A4FF8E6F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011725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17E4B-C42F-408E-B3CB-0CDFB69F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F7B31-F8CF-4C72-B11A-985EBEF7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95BAE9-1473-4F86-9205-FADF589A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storyboard keeps the vision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2801DA-E07E-4058-A475-4CACAE65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47A26-F0D0-4743-BB8A-05C6D027D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9FFD5D-280D-4175-8B02-4CC4A65B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86BD12-24C7-4175-AFDE-C904DB8F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656012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2026-10-01T20:40:36.3710000Z</dcterms:created>
  <dcterms:modified xsi:type="dcterms:W3CDTF">2026-10-01T20:40:36.3710000Z</dcterms:modified>
</coreProperties>
</file>