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4a5220afb84372" /><Relationship Type="http://schemas.openxmlformats.org/officeDocument/2006/relationships/extended-properties" Target="/docProps/app.xml" Id="R2dff442625e84220" /><Relationship Type="http://schemas.openxmlformats.org/officeDocument/2006/relationships/officeDocument" Target="/ppt/presentation.xml" Id="R9b93bbb467ad4e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0559bc5fe34e51"/>
  </p:sldMasterIdLst>
  <p:notesMasterIdLst>
    <p:notesMasterId xmlns:r="http://schemas.openxmlformats.org/officeDocument/2006/relationships" r:id="R64d5959f492645e3"/>
  </p:notesMasterIdLst>
  <p:sldIdLst>
    <p:sldId xmlns:r="http://schemas.openxmlformats.org/officeDocument/2006/relationships" id="256" r:id="Rc204b10fa2a34907"/>
    <p:sldId xmlns:r="http://schemas.openxmlformats.org/officeDocument/2006/relationships" id="257" r:id="R3a9ee8636cc54ec5"/>
    <p:sldId xmlns:r="http://schemas.openxmlformats.org/officeDocument/2006/relationships" id="258" r:id="Rb01171b405774171"/>
    <p:sldId xmlns:r="http://schemas.openxmlformats.org/officeDocument/2006/relationships" id="259" r:id="R2963beef9a334221"/>
    <p:sldId xmlns:r="http://schemas.openxmlformats.org/officeDocument/2006/relationships" id="260" r:id="Raf288b155abb4c6b"/>
    <p:sldId xmlns:r="http://schemas.openxmlformats.org/officeDocument/2006/relationships" id="261" r:id="Rc8d917e52d924a77"/>
    <p:sldId xmlns:r="http://schemas.openxmlformats.org/officeDocument/2006/relationships" id="262" r:id="R32681e83d2704d5e"/>
    <p:sldId xmlns:r="http://schemas.openxmlformats.org/officeDocument/2006/relationships" id="263" r:id="R8f694f19492a47ba"/>
    <p:sldId xmlns:r="http://schemas.openxmlformats.org/officeDocument/2006/relationships" id="264" r:id="R27b5b99414cd4d7a"/>
    <p:sldId xmlns:r="http://schemas.openxmlformats.org/officeDocument/2006/relationships" id="265" r:id="Rb9d5acd1849249f1"/>
    <p:sldId xmlns:r="http://schemas.openxmlformats.org/officeDocument/2006/relationships" id="266" r:id="R86d8f9a70ecd41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05e14a6b304edf" /><Relationship Type="http://schemas.openxmlformats.org/officeDocument/2006/relationships/slideMaster" Target="/ppt/slideMasters/slideMaster1.xml" Id="R730559bc5fe34e51" /><Relationship Type="http://schemas.openxmlformats.org/officeDocument/2006/relationships/notesMaster" Target="/ppt/notesMasters/notesMaster1.xml" Id="R64d5959f492645e3" /><Relationship Type="http://schemas.openxmlformats.org/officeDocument/2006/relationships/presProps" Target="/ppt/presProps.xml" Id="Rcd975ce3e8f5449a" /><Relationship Type="http://schemas.openxmlformats.org/officeDocument/2006/relationships/tableStyles" Target="/ppt/tableStyles.xml" Id="Rd49c9d63c606447c" /><Relationship Type="http://schemas.openxmlformats.org/officeDocument/2006/relationships/slide" Target="/ppt/slides/slide1.xml" Id="Rc204b10fa2a34907" /><Relationship Type="http://schemas.openxmlformats.org/officeDocument/2006/relationships/slide" Target="/ppt/slides/slide2.xml" Id="R3a9ee8636cc54ec5" /><Relationship Type="http://schemas.openxmlformats.org/officeDocument/2006/relationships/slide" Target="/ppt/slides/slide3.xml" Id="Rb01171b405774171" /><Relationship Type="http://schemas.openxmlformats.org/officeDocument/2006/relationships/slide" Target="/ppt/slides/slide4.xml" Id="R2963beef9a334221" /><Relationship Type="http://schemas.openxmlformats.org/officeDocument/2006/relationships/slide" Target="/ppt/slides/slide5.xml" Id="Raf288b155abb4c6b" /><Relationship Type="http://schemas.openxmlformats.org/officeDocument/2006/relationships/slide" Target="/ppt/slides/slide6.xml" Id="Rc8d917e52d924a77" /><Relationship Type="http://schemas.openxmlformats.org/officeDocument/2006/relationships/slide" Target="/ppt/slides/slide7.xml" Id="R32681e83d2704d5e" /><Relationship Type="http://schemas.openxmlformats.org/officeDocument/2006/relationships/slide" Target="/ppt/slides/slide8.xml" Id="R8f694f19492a47ba" /><Relationship Type="http://schemas.openxmlformats.org/officeDocument/2006/relationships/slide" Target="/ppt/slides/slide9.xml" Id="R27b5b99414cd4d7a" /><Relationship Type="http://schemas.openxmlformats.org/officeDocument/2006/relationships/slide" Target="/ppt/slides/slide10.xml" Id="Rb9d5acd1849249f1" /><Relationship Type="http://schemas.openxmlformats.org/officeDocument/2006/relationships/slide" Target="/ppt/slides/slide11.xml" Id="R86d8f9a70ecd41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4b60ca344f4b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1875f421ca4576" /><Relationship Type="http://schemas.openxmlformats.org/officeDocument/2006/relationships/notesMaster" Target="/ppt/notesMasters/notesMaster1.xml" Id="Ree3db8af9bca43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bdb79bf5d0455c" /><Relationship Type="http://schemas.openxmlformats.org/officeDocument/2006/relationships/notesMaster" Target="/ppt/notesMasters/notesMaster1.xml" Id="R96a6c20049fc47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15ebe020384c44" /><Relationship Type="http://schemas.openxmlformats.org/officeDocument/2006/relationships/notesMaster" Target="/ppt/notesMasters/notesMaster1.xml" Id="R321dc5b1190041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f02924fb5b473d" /><Relationship Type="http://schemas.openxmlformats.org/officeDocument/2006/relationships/notesMaster" Target="/ppt/notesMasters/notesMaster1.xml" Id="R9c44e828da3748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8497c2e91b4c9d" /><Relationship Type="http://schemas.openxmlformats.org/officeDocument/2006/relationships/notesMaster" Target="/ppt/notesMasters/notesMaster1.xml" Id="R9105333555a843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81714406cd438a" /><Relationship Type="http://schemas.openxmlformats.org/officeDocument/2006/relationships/notesMaster" Target="/ppt/notesMasters/notesMaster1.xml" Id="R520ab30a1a4143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abc61044854ed3" /><Relationship Type="http://schemas.openxmlformats.org/officeDocument/2006/relationships/notesMaster" Target="/ppt/notesMasters/notesMaster1.xml" Id="Ra4a892076ffb45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f88433fe0b4555" /><Relationship Type="http://schemas.openxmlformats.org/officeDocument/2006/relationships/notesMaster" Target="/ppt/notesMasters/notesMaster1.xml" Id="R422dc8dcbe6b47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39cc4f6be34d0c" /><Relationship Type="http://schemas.openxmlformats.org/officeDocument/2006/relationships/notesMaster" Target="/ppt/notesMasters/notesMaster1.xml" Id="R34770025111e4e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34003e73134915" /><Relationship Type="http://schemas.openxmlformats.org/officeDocument/2006/relationships/notesMaster" Target="/ppt/notesMasters/notesMaster1.xml" Id="R3e1d915c7c7e42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68031977af4b59" /><Relationship Type="http://schemas.openxmlformats.org/officeDocument/2006/relationships/notesMaster" Target="/ppt/notesMasters/notesMaster1.xml" Id="Rcf29e58b138541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b39ac7117141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23e8c4feb34f2f" /><Relationship Type="http://schemas.openxmlformats.org/officeDocument/2006/relationships/slideLayout" Target="/ppt/slideLayouts/slideLayout1.xml" Id="R74faf5c31dde4f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faf5c31dde4f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055df7898c4236" /><Relationship Type="http://schemas.openxmlformats.org/officeDocument/2006/relationships/image" Target="/ppt/media/image.png" Id="Rfa4ab7c01ac74a29" /><Relationship Type="http://schemas.openxmlformats.org/officeDocument/2006/relationships/notesSlide" Target="/ppt/notesSlides/notesSlide1.xml" Id="R65448bff62484a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7c8ea553f4dc3" /><Relationship Type="http://schemas.openxmlformats.org/officeDocument/2006/relationships/notesSlide" Target="/ppt/notesSlides/notesSlide2.xml" Id="Ra7a0168992e14f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3fc30ddc0440c" /><Relationship Type="http://schemas.openxmlformats.org/officeDocument/2006/relationships/notesSlide" Target="/ppt/notesSlides/notesSlide3.xml" Id="R4edfa0f115284a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2af4d604a41bf" /><Relationship Type="http://schemas.openxmlformats.org/officeDocument/2006/relationships/notesSlide" Target="/ppt/notesSlides/notesSlide4.xml" Id="R502743b9e7d441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8762116a6414a" /><Relationship Type="http://schemas.openxmlformats.org/officeDocument/2006/relationships/notesSlide" Target="/ppt/notesSlides/notesSlide5.xml" Id="R50c3727e326b41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43b182d1c84597" /><Relationship Type="http://schemas.openxmlformats.org/officeDocument/2006/relationships/notesSlide" Target="/ppt/notesSlides/notesSlide6.xml" Id="R771710bd10444d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04a622a3f4694" /><Relationship Type="http://schemas.openxmlformats.org/officeDocument/2006/relationships/notesSlide" Target="/ppt/notesSlides/notesSlide7.xml" Id="Rc0eccd3ced6640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ff81dd02c494c" /><Relationship Type="http://schemas.openxmlformats.org/officeDocument/2006/relationships/notesSlide" Target="/ppt/notesSlides/notesSlide8.xml" Id="R7daaba15dc4d48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472b5078e418f" /><Relationship Type="http://schemas.openxmlformats.org/officeDocument/2006/relationships/notesSlide" Target="/ppt/notesSlides/notesSlide9.xml" Id="Re82da8acad9549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861f2efbc40da" /><Relationship Type="http://schemas.openxmlformats.org/officeDocument/2006/relationships/notesSlide" Target="/ppt/notesSlides/notesSlide10.xml" Id="R5c5db3ef3d594c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2d495455141a2" /><Relationship Type="http://schemas.openxmlformats.org/officeDocument/2006/relationships/notesSlide" Target="/ppt/notesSlides/notesSlide11.xml" Id="Rd62130e474254e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DEE1A-F404-420F-9315-D87661EC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196D7-B6DB-42BD-8222-0D91BDD0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EE2AAB-B614-4FDF-A570-61CB9384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Analytics Dashboard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6FA39-DCBB-4195-9ADE-EB65B41E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streaming team reviews viewer behavior to refine trailers, thumbnails, and release timing.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42C57-BBD5-470B-993B-70846BDD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B45F1C-75F9-4095-87AD-E19DD4B6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F61F98-3618-4C99-903D-6D2AD987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7A3E0-3CDC-4351-96D1-B22159A5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ab7c01ac74a2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480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C92BC9-5C34-4B16-9F27-0CA0536CB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4F3F7-E0C6-4B3D-8A5A-79302E07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D23A3-E6CB-4947-81A7-D3D55F36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DF768-EF39-410A-9543-18C05B10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8C698-675A-4487-8447-DF258370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7C976-AB80-406E-B88A-B8B6F605A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C7540-3B3E-437F-BA0E-6F84055C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C7B031-9EAC-4B5B-9167-6AAAEC7D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DF9846-9E60-4D4C-A528-E55CD634D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watch trends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D34765-DD57-4714-8252-2FA949454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C8624-CC42-4A94-9877-75C6783D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39F2B5-A7E9-41A1-A7EE-FF257387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Engagement Patterns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D210D-4B3C-4CA5-B5AE-9C42B08B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B4157-78B3-49B8-9EA7-99E64DD0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4B6FAF-A1FB-4E4A-8FA3-B3412342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540283-D12F-4560-9A06-44B8B53C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Experiments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9E3F6-9346-4C76-8B68-FCE17841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B4FFB-E4F6-447B-9FB5-F3AC2900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5F28A0-8FFD-4ECC-9502-3F6242CE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2F47D-FD67-42A0-92F6-33489410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52BB60-AB47-44E8-9622-007B533C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new edits</a:t>
            </a:r>
          </a:p>
        </p:txBody>
      </p:sp>
    </p:spTree>
    <p:extLst>
      <p:ext uri="{BB962C8B-B14F-4D97-AF65-F5344CB8AC3E}">
        <p14:creationId xmlns:p14="http://schemas.microsoft.com/office/powerpoint/2010/main" val="766294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B3909-651E-4A97-B269-3A28C390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F519D-EE5A-4E63-A09C-7E7BA8A4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81C85-8E01-4FB1-9495-DE969446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37B3A0-AD42-4263-89C7-20BB4853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F1AAEE-6802-48AE-8D71-1703C252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watch data into clearer content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42D63-D7DD-4E07-AC23-9FFF6140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9A139-1349-4F12-BF91-0D5D65A0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924425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5FEC88-C015-4257-9693-6B582BB0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1FF59-FDA8-4B7A-8E63-7AD92374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678200-1C5D-46A7-A052-DD72CF14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F716C-31B7-41F0-A82F-764A9A5A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78042-2CB4-4A76-BDA8-A6C2939D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6DC22-11B2-4410-ADBF-03AE52F0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25BCE-5FF0-462D-AAAB-1AB032DA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BDC53-1A01-41BF-A9BE-37968A77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C2A7C-3CFD-41E3-8444-3FBE1EC6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watch trends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A9A89-0768-42F0-A46B-635A6C99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C1966A-2D2D-4F68-9CFA-2FA51FA1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51C1E6-AAE8-4A32-8159-F938B417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4AB893-2874-4A5D-B975-DF1BAC38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81FFE2-0FEA-46BA-8E91-9C7F7FE7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C789A6-4C52-444B-A349-7952F784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23324F-B46F-4FA7-AB7F-3AC55C99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860461-EBCC-454A-B4B1-5CE6EAA8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F68C3-D313-4E50-B8BF-74812A81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6AF66-FDE4-458B-A752-D2887CF3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98035-775F-4B8D-8B31-5D8BB67C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055191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11D056-F811-437A-B0F0-7A535526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30B69-4852-419E-96A3-28D423FB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7275E3-54C5-49FA-A2C0-1F702C13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9FD75-A83B-48B6-A1A7-8D015436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F3EDF5-A3A3-40ED-A3FF-E4ADF0DE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CB014C-5EE0-4C01-AD6B-3989880B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37D1EC-52A5-45FB-AC4A-7B69D89D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B155E-2B86-4287-A132-79C82E5D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23C00E-475E-4334-A4C2-EEEE2CB4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watch trends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BA085-2568-4DB2-B5BC-60C6FD65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43E52-79C9-494A-9006-4EAAD9D3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C082E9-7718-4757-A9D2-DDC67AAA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63603-6528-40A1-9D95-EAB82FFA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A4F02A-B7EB-4E74-9448-5E190237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6AFEBC-4E5B-467A-A970-22E89492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065B8C-5F18-404A-8F1A-D768A701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BCB44-EEC3-44B4-A6CA-C64FB24F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FB0C22-3FDB-456A-A0C1-A43E93196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4EC326-F47E-4FD3-A081-FFEFA5C2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67E330-EEB6-485F-9121-A48386C1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77765B-7C66-451A-A7DD-2D0EA50F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new edits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5F4121-B179-4C90-AF0E-B9E230D34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BC9BE9-75F8-462B-954B-9CD98981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6EF1F-C827-4C34-A58D-81EE26C0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FFE234-CD57-4779-937D-B5DD3765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next actions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E615F4-4DA4-4032-B952-F4AAF5D66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096757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8C31EA-23C6-4C08-B2CD-C4B47D7F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D3F5F-4726-4694-A423-E51527A0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7F1D5F-302F-463A-A047-60A7524F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C648F-A632-4D81-9057-67644B4F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84C0A-21AF-476C-BC9C-5CB59086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06829-433B-40D2-9ED8-10875F4E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3D6C59-85CC-4C60-AA14-F560A671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7503C-6F23-40C0-82AC-49B268FA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D93CC-1A7C-4C59-8C1D-AC87A8D8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guess which clips matter most.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E9C50A-8224-4540-80C3-FC505AB6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D2CBF-492B-4D26-871B-B91F01A6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Drop-off points stay buried in raw reports.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2A9CA-BC01-4AB7-9C31-FA342154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8B419-6601-4836-88FE-B72C0E4A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 choices rely on scattered feedback.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07B532-C5C7-48DD-B0DC-03FF7630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0EA074-AF7B-4038-8AC7-DDE4D9CE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6CB8B-FCFB-44A8-810B-ED0558F9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0E6649-4D7C-4CB5-95BF-DC9194EE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viewing patterns are easy to scan.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FB33F5-F3F9-4970-8D77-35507497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A8B413-8F08-41ED-9BF8-072C5CAF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Weak moments in videos stand out fast.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CB49A6-CD13-437E-96D5-01F4D40D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F2D5D2-7E84-4F09-A0BA-E0ECF3514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agree on the next content update.</a:t>
            </a:r>
          </a:p>
        </p:txBody>
      </p:sp>
    </p:spTree>
    <p:extLst>
      <p:ext uri="{BB962C8B-B14F-4D97-AF65-F5344CB8AC3E}">
        <p14:creationId xmlns:p14="http://schemas.microsoft.com/office/powerpoint/2010/main" val="12987751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9B6E97-1CFE-4E66-9D0F-6D3E7E25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13C7D-3A8C-40D9-8329-D867E2E9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C1B486-01D3-4AFC-BBFC-AAF7887F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7EEFD-C1DC-47B5-BB28-F9948EC3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6023A-118C-46B2-B819-1A6CD5F8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27713D-7872-488E-AB2F-0FE65450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81DE2-E680-4913-8B5B-69F845BC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22D92-A15F-4760-9BEB-28A10686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21DE6-D6B3-41BD-8365-4F56C9B6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5B697-9381-42FD-A95E-F6C796DB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what keeps viewers watching and what needs rework.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F7AB5-0B1A-4299-B313-E8C5B0C6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207938-19E0-4DD2-9EB8-0A7C6F84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28346A-BE59-4578-9462-8BCCD022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1D3B62-838E-4BB1-8E22-D7B39859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18C46-FB87-4E9A-8A1B-DDE1CA87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promos and thumbnails with the clips viewers respond to most.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B6C593-4CDD-4910-8229-B29AFA08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88661A-580C-4BB7-B461-DCAEEEAE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F21BE8-96A3-48FA-9261-64912B51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9EC349-CD06-44AB-B28C-C5D16017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AA26E3-ACCD-4648-9B95-54A35CD2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summary of viewing behavior to guide feature and release choices.</a:t>
            </a:r>
          </a:p>
        </p:txBody>
      </p:sp>
    </p:spTree>
    <p:extLst>
      <p:ext uri="{BB962C8B-B14F-4D97-AF65-F5344CB8AC3E}">
        <p14:creationId xmlns:p14="http://schemas.microsoft.com/office/powerpoint/2010/main" val="16193351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8433EB-0CE1-4251-A304-F56885B8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3164C-CA79-4350-8383-3669C167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80820-8A83-4E69-A4AE-194A9717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50DF0-8D62-4F66-85CA-313D5818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68178B-2CFE-4B09-A5EB-BD4792C5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C0130-70BB-48F8-A201-8E65D5DB1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2622C-7AC4-43A4-BF22-9D3DE04E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66C45-7D39-4FF9-A787-F83CB980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ACA7C-4C73-4D35-B4D1-D7C68020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053512-6FD2-43FB-9AC9-3EB418BF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B4AD6-D134-4546-A0B0-2967A293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watch trends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E8D66-56AE-4063-8246-4A3B74AF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A54F2-A972-49A8-B1EF-D642847AC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4F5E35-EE88-4856-B73F-63E8930C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B897B0-5C4A-4AA2-8E59-E346C617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D9012-33FE-40FF-9A79-055C7505B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E3D969-E0CA-4002-9CD6-B4091ACB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FC0D9-7A75-49F1-929D-E5BC990C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A09996-BEF5-46FB-B9D5-20D1ABF7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72061-29CF-4B84-BC57-C9853F1A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69AA7A-1316-4859-AEE2-2022B568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F5FDEB-81F3-40F1-8BB2-90E7F349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59BCEC-CA32-4179-83C7-18C630EC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D5080B-24F3-4243-99B6-6415317E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914568-B8C7-4042-93D3-E38C7D20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EAE307-A6F1-4CFD-8610-322EE413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A122F3-8148-400E-805E-64C79685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244973-E7E1-4064-B9AC-9F3D04352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24D512-AFAD-4317-9247-2567E865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new edits</a:t>
            </a:r>
          </a:p>
        </p:txBody>
      </p:sp>
    </p:spTree>
    <p:extLst>
      <p:ext uri="{BB962C8B-B14F-4D97-AF65-F5344CB8AC3E}">
        <p14:creationId xmlns:p14="http://schemas.microsoft.com/office/powerpoint/2010/main" val="5024167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2DA99-AC58-4579-8AC0-8E87F730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364F5-CF42-428E-8531-7D57E434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6805B-7E0A-4F5D-8E45-6220DEAA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72B35-1062-44F2-9357-08058F58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904D8-310B-41F9-B52F-EEEF6B9B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37FC2-A445-46B5-B903-8BBDD68E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094BD-3A08-49DA-B70B-D82F3EF5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F0D69-1ECB-4B81-BA2B-AF7B1445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scenes keep viewers engaged, and where should the team adjust the cut?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81B06-B2E0-4294-B504-55D02721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3D8195-37EB-4661-9670-3752CD60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2D74A1-2296-4DB2-8C90-4CA49802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994E9-1593-4E8E-83C1-163F065E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6E5A2D-23DE-4963-A116-2B8B31F1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91C59-2C57-409B-9199-D031B911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A3633-E7C4-4A09-931C-A5EF165F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FA8874-0E01-4358-9598-58FF971E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086303-B969-4C3B-AF87-926536DC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4CC783-76D5-4BB9-B51F-695C4F90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next actions</a:t>
            </a:r>
          </a:p>
        </p:txBody>
      </p:sp>
    </p:spTree>
    <p:extLst>
      <p:ext uri="{BB962C8B-B14F-4D97-AF65-F5344CB8AC3E}">
        <p14:creationId xmlns:p14="http://schemas.microsoft.com/office/powerpoint/2010/main" val="3876377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C98787-4C07-4B95-B161-629EA7E9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4816A-4D26-464D-8B4D-8B4770F7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E85B4-2FC6-4EE7-9D11-221DF6E5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A3908-01A8-46A0-8FCB-9E467589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42186-36FF-404E-9DD1-EA579D91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FA076-D2A5-47C3-A820-7C8A8524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AC082E-ED2E-4617-9937-4C1742F56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A8523-4C0A-414D-9AAC-C97FC2FF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92171-DE6E-47BC-B2C5-213B32559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watch trends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24C7D-907A-4D37-919E-2A787AE1C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7B42FA-86A5-4929-AF98-F19C3DEB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93A8F1-4E95-4BF9-A984-5FD9F540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9CE284-62B8-4DAB-9A48-081E3F29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08B45-A0FE-410D-99FC-3DC42145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drop-off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409BE5-3AF4-44F4-BAE0-C4C8237E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754BC-13A2-43CA-B78B-525DDA58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9BA43A-9C9F-4587-8A3D-BABFB4FB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D1604B-5177-480D-A508-8730FB04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CB80A-BCA1-401D-B84A-5D2DBD4C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content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8D9D57-B476-40DE-8BAE-E7109095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D7BA77-DAD5-4776-A0E7-438C5D69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AE7D4F-94FE-4472-A881-7962CAE2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1836A6-5331-4C7E-9A54-2C6B8921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4DD66E-4311-4600-A92B-D02CBC08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next actions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55ABA7-FB41-4104-B798-AE61F7A3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834973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1A344C-DE8A-46F2-B296-E563F830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46505-4C44-48AB-8A02-0ADB5651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1E1DB-8AA9-4F7C-BACF-9DDBA8DB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the dashboard to guide the next edit.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1E65E-682F-45E4-810D-9052B090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DC0D0-B73E-48DC-89CF-817178E3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A8994E-04B3-4E48-AF1C-C837F504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6C078-1D1A-4654-A304-2246BAE0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053386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2026-09-30T15:03:40.7950000Z</dcterms:created>
  <dcterms:modified xsi:type="dcterms:W3CDTF">2026-09-30T15:03:40.7950000Z</dcterms:modified>
</coreProperties>
</file>