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58aa4c06b14165" /><Relationship Type="http://schemas.openxmlformats.org/officeDocument/2006/relationships/extended-properties" Target="/docProps/app.xml" Id="R9a87913f142b4c61" /><Relationship Type="http://schemas.openxmlformats.org/officeDocument/2006/relationships/officeDocument" Target="/ppt/presentation.xml" Id="R69d6d2a336914f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0acac8996146b2"/>
  </p:sldMasterIdLst>
  <p:notesMasterIdLst>
    <p:notesMasterId xmlns:r="http://schemas.openxmlformats.org/officeDocument/2006/relationships" r:id="Rf72ebafa64c0400d"/>
  </p:notesMasterIdLst>
  <p:sldIdLst>
    <p:sldId xmlns:r="http://schemas.openxmlformats.org/officeDocument/2006/relationships" id="256" r:id="R7a05a1a5690d4811"/>
    <p:sldId xmlns:r="http://schemas.openxmlformats.org/officeDocument/2006/relationships" id="257" r:id="R84f67146d9114f90"/>
    <p:sldId xmlns:r="http://schemas.openxmlformats.org/officeDocument/2006/relationships" id="258" r:id="Rf637d74c52ac46fb"/>
    <p:sldId xmlns:r="http://schemas.openxmlformats.org/officeDocument/2006/relationships" id="259" r:id="R417ea3ebb1934b98"/>
    <p:sldId xmlns:r="http://schemas.openxmlformats.org/officeDocument/2006/relationships" id="260" r:id="R205e918b85cb4181"/>
    <p:sldId xmlns:r="http://schemas.openxmlformats.org/officeDocument/2006/relationships" id="261" r:id="R8c6a8dcee9f44c11"/>
    <p:sldId xmlns:r="http://schemas.openxmlformats.org/officeDocument/2006/relationships" id="262" r:id="R5a87dcd580834787"/>
    <p:sldId xmlns:r="http://schemas.openxmlformats.org/officeDocument/2006/relationships" id="263" r:id="Rbaf0b76f092b4046"/>
    <p:sldId xmlns:r="http://schemas.openxmlformats.org/officeDocument/2006/relationships" id="264" r:id="Ref3b7a4cb9134215"/>
    <p:sldId xmlns:r="http://schemas.openxmlformats.org/officeDocument/2006/relationships" id="265" r:id="Rde7bd1af3ea042d4"/>
    <p:sldId xmlns:r="http://schemas.openxmlformats.org/officeDocument/2006/relationships" id="266" r:id="R8ac6141afe444d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3f00eab1b84551" /><Relationship Type="http://schemas.openxmlformats.org/officeDocument/2006/relationships/slideMaster" Target="/ppt/slideMasters/slideMaster1.xml" Id="Rde0acac8996146b2" /><Relationship Type="http://schemas.openxmlformats.org/officeDocument/2006/relationships/notesMaster" Target="/ppt/notesMasters/notesMaster1.xml" Id="Rf72ebafa64c0400d" /><Relationship Type="http://schemas.openxmlformats.org/officeDocument/2006/relationships/presProps" Target="/ppt/presProps.xml" Id="R53e516f47a1340b5" /><Relationship Type="http://schemas.openxmlformats.org/officeDocument/2006/relationships/tableStyles" Target="/ppt/tableStyles.xml" Id="Rf905827737244f78" /><Relationship Type="http://schemas.openxmlformats.org/officeDocument/2006/relationships/slide" Target="/ppt/slides/slide1.xml" Id="R7a05a1a5690d4811" /><Relationship Type="http://schemas.openxmlformats.org/officeDocument/2006/relationships/slide" Target="/ppt/slides/slide2.xml" Id="R84f67146d9114f90" /><Relationship Type="http://schemas.openxmlformats.org/officeDocument/2006/relationships/slide" Target="/ppt/slides/slide3.xml" Id="Rf637d74c52ac46fb" /><Relationship Type="http://schemas.openxmlformats.org/officeDocument/2006/relationships/slide" Target="/ppt/slides/slide4.xml" Id="R417ea3ebb1934b98" /><Relationship Type="http://schemas.openxmlformats.org/officeDocument/2006/relationships/slide" Target="/ppt/slides/slide5.xml" Id="R205e918b85cb4181" /><Relationship Type="http://schemas.openxmlformats.org/officeDocument/2006/relationships/slide" Target="/ppt/slides/slide6.xml" Id="R8c6a8dcee9f44c11" /><Relationship Type="http://schemas.openxmlformats.org/officeDocument/2006/relationships/slide" Target="/ppt/slides/slide7.xml" Id="R5a87dcd580834787" /><Relationship Type="http://schemas.openxmlformats.org/officeDocument/2006/relationships/slide" Target="/ppt/slides/slide8.xml" Id="Rbaf0b76f092b4046" /><Relationship Type="http://schemas.openxmlformats.org/officeDocument/2006/relationships/slide" Target="/ppt/slides/slide9.xml" Id="Ref3b7a4cb9134215" /><Relationship Type="http://schemas.openxmlformats.org/officeDocument/2006/relationships/slide" Target="/ppt/slides/slide10.xml" Id="Rde7bd1af3ea042d4" /><Relationship Type="http://schemas.openxmlformats.org/officeDocument/2006/relationships/slide" Target="/ppt/slides/slide11.xml" Id="R8ac6141afe444d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34456a7d5342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cf1df63622438e" /><Relationship Type="http://schemas.openxmlformats.org/officeDocument/2006/relationships/notesMaster" Target="/ppt/notesMasters/notesMaster1.xml" Id="R0ebf11e77a0844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b070d674504cfd" /><Relationship Type="http://schemas.openxmlformats.org/officeDocument/2006/relationships/notesMaster" Target="/ppt/notesMasters/notesMaster1.xml" Id="R9b1a86521bf747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d5392c0929444d" /><Relationship Type="http://schemas.openxmlformats.org/officeDocument/2006/relationships/notesMaster" Target="/ppt/notesMasters/notesMaster1.xml" Id="R8d02703978e64c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cc65acb61dd41e9" /><Relationship Type="http://schemas.openxmlformats.org/officeDocument/2006/relationships/notesMaster" Target="/ppt/notesMasters/notesMaster1.xml" Id="Ra166737abcff4d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51b7261483462a" /><Relationship Type="http://schemas.openxmlformats.org/officeDocument/2006/relationships/notesMaster" Target="/ppt/notesMasters/notesMaster1.xml" Id="Rb44f2c6f5bf844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a4b232e3464a0a" /><Relationship Type="http://schemas.openxmlformats.org/officeDocument/2006/relationships/notesMaster" Target="/ppt/notesMasters/notesMaster1.xml" Id="R4bce2104ba234d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d15a3de6f24154" /><Relationship Type="http://schemas.openxmlformats.org/officeDocument/2006/relationships/notesMaster" Target="/ppt/notesMasters/notesMaster1.xml" Id="Rdbde4e52af234e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e9137258e04ec0" /><Relationship Type="http://schemas.openxmlformats.org/officeDocument/2006/relationships/notesMaster" Target="/ppt/notesMasters/notesMaster1.xml" Id="R13e3a572deef46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c0e1c02cb9946b1" /><Relationship Type="http://schemas.openxmlformats.org/officeDocument/2006/relationships/notesMaster" Target="/ppt/notesMasters/notesMaster1.xml" Id="R84d0285239c34e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94779218514b0a" /><Relationship Type="http://schemas.openxmlformats.org/officeDocument/2006/relationships/notesMaster" Target="/ppt/notesMasters/notesMaster1.xml" Id="Rab0406eb4b7244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a0e1a09a5cf4dad" /><Relationship Type="http://schemas.openxmlformats.org/officeDocument/2006/relationships/notesMaster" Target="/ppt/notesMasters/notesMaster1.xml" Id="Rd56d5b5bc8be45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231d2a13ab44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501fa99bc144f9" /><Relationship Type="http://schemas.openxmlformats.org/officeDocument/2006/relationships/slideLayout" Target="/ppt/slideLayouts/slideLayout1.xml" Id="R18da77e5d2004c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da77e5d2004c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0b7ecc2894e0a" /><Relationship Type="http://schemas.openxmlformats.org/officeDocument/2006/relationships/image" Target="/ppt/media/image.png" Id="Rc6d9a7f72405434b" /><Relationship Type="http://schemas.openxmlformats.org/officeDocument/2006/relationships/notesSlide" Target="/ppt/notesSlides/notesSlide1.xml" Id="Re97f4262b5ce4a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84754e3cb411e" /><Relationship Type="http://schemas.openxmlformats.org/officeDocument/2006/relationships/notesSlide" Target="/ppt/notesSlides/notesSlide2.xml" Id="R214820df8d1e4b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44c96d31f4d92" /><Relationship Type="http://schemas.openxmlformats.org/officeDocument/2006/relationships/notesSlide" Target="/ppt/notesSlides/notesSlide3.xml" Id="R49909686597a48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03c9431ea47b0" /><Relationship Type="http://schemas.openxmlformats.org/officeDocument/2006/relationships/notesSlide" Target="/ppt/notesSlides/notesSlide4.xml" Id="Rddbc89c7c143418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f971983922414c" /><Relationship Type="http://schemas.openxmlformats.org/officeDocument/2006/relationships/notesSlide" Target="/ppt/notesSlides/notesSlide5.xml" Id="R355b4c94075f40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2ea205fc64884" /><Relationship Type="http://schemas.openxmlformats.org/officeDocument/2006/relationships/notesSlide" Target="/ppt/notesSlides/notesSlide6.xml" Id="Rf0512dfc86d645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4f7ee54294426" /><Relationship Type="http://schemas.openxmlformats.org/officeDocument/2006/relationships/notesSlide" Target="/ppt/notesSlides/notesSlide7.xml" Id="R08008760b7f84a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f4d8ff6ec4232" /><Relationship Type="http://schemas.openxmlformats.org/officeDocument/2006/relationships/notesSlide" Target="/ppt/notesSlides/notesSlide8.xml" Id="Rb8d10d1fecbc49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e8c97fab6416c" /><Relationship Type="http://schemas.openxmlformats.org/officeDocument/2006/relationships/notesSlide" Target="/ppt/notesSlides/notesSlide9.xml" Id="Rf43b22811e7c41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7072a5eba485f" /><Relationship Type="http://schemas.openxmlformats.org/officeDocument/2006/relationships/notesSlide" Target="/ppt/notesSlides/notesSlide10.xml" Id="R3d8687b80f364a9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108167a9a45b5" /><Relationship Type="http://schemas.openxmlformats.org/officeDocument/2006/relationships/notesSlide" Target="/ppt/notesSlides/notesSlide11.xml" Id="R362aac7e570047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621EDD-2777-4B30-9B25-3FE30806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83BDF-35CD-481B-AE7C-E108FB36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32A998-26A3-42AA-852E-4CEF1196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Call Sheet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5A1DDD-52E7-4403-A7D2-E6135527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remote product launch team aligns hosts, cues, and backup plans before the live call.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D14C3-1B53-4A4F-8EE5-C250B108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9EB1A-704B-4982-BD9E-64C94441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4F7AD0-C71E-4850-8C5A-CA6CF34EE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E4DE79-D991-4DC2-829C-A8FB1814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9a7f72405434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943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E5A163-1481-430B-990D-AF42EEDF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665713-CE9A-462C-AD46-F32F81C9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9A829-2EEC-45D7-B269-5439FABE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4F1298-6CC2-4447-B55F-C01F2470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F1D4E-622B-4EA7-8797-E5353818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6A6AC-DA69-48AD-8B2F-14E8F9B1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2A8108-6596-4ECB-A743-5CB51610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E3046F-C790-42AF-BD13-C37A1C248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Call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CEAB17-CDD1-4F23-8515-C9B16E00C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Confirm host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54A86-5ED6-48B8-9124-A38A1998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D01AA6-4737-4501-BF7F-9ABFB9BF1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AFFE9C-F62D-454F-87D6-BA49C71B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Speaker Queue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9A162B-ACC9-4398-890E-2D0931C7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Lock the run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60C0E3-94BD-44B9-B9DD-2A737D9A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89B664-FE15-4B44-B1C5-62F61423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C899C-F0C2-4592-9C34-810897AB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Cues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968C40-3CAF-4164-90D8-1E8C8A1D5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Prep visual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4BE810-5995-4E33-A185-4C7A19B4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F95234-172A-4688-BB57-2D40A3A5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80F932-CBA8-4B90-97F5-AA075E28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Backup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E26758-1CB2-4A6F-B2CA-1459642B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audio/video</a:t>
            </a:r>
          </a:p>
        </p:txBody>
      </p:sp>
    </p:spTree>
    <p:extLst>
      <p:ext uri="{BB962C8B-B14F-4D97-AF65-F5344CB8AC3E}">
        <p14:creationId xmlns:p14="http://schemas.microsoft.com/office/powerpoint/2010/main" val="1338797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3A496-F6A3-46D8-8531-3F2F69C38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70169-9A5B-464D-8A33-9AE1C8E34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B970F-3730-485C-9D0B-C27F2DC4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97CEB-98FA-494A-AB6B-1F032C3E2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6595A-A46C-4882-A234-12E69079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every speaker, scene, and handoff clear.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77D614-F75E-4349-B849-1E552050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2D2942-2617-4841-A8D9-EDDFE197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155692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88ABAD-4770-4401-B3B6-A7F5F9F1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D8A9B-FBB4-46D4-BD98-37DCA6D4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EC9E5D-9F9B-4B29-A93C-D315F79E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B6824-3178-4B71-86E0-42A1449B3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156D2A-7B1F-4269-93F4-B0D46A63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85A486-4822-4A17-B60D-0C4E697F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B50945-6C0D-47F3-A840-04EE88FF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83975-8016-456D-8BE4-9F8E7080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7704E6-9DEE-40A1-ADC3-262772EB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Confirm host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4A98C4-992C-4062-AB18-BEC96857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4E3820-AAA7-4238-8711-DA2D184D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8A93F0-61F8-4503-9BB5-CD09AF4C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1FB6CE-8D29-4EA4-B5D4-ECEB2510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4B7459-42AC-44D0-80F2-11DB448AB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Lock the run order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5FA78-F599-4E7C-AE45-D44F141F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DE0C6F-77A6-4E64-A1BD-D286C1393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D581E-EACA-43CB-BAEE-DC9E78F0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4FA81C-3A52-4C19-B048-35E1D791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B07E87-D704-4467-89F7-A3D16223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Prep visual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B4FFE6-0FDE-4A63-92C8-E82AB77E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439788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6AA8ED-973D-49A4-A73F-A93AD0B1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CBC5C-2EC1-4592-B86D-2102D365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E09C20-1B0D-4224-9FF4-0D1AB49C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C957C-C6C0-4F0F-8C78-49DDEC3C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8CDA9D-9D2B-4852-BBDB-5E65C9D9B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8386F4-29BD-40A2-8C50-EB6E2F86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204675-2869-4C7C-B39F-7333F6A9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8E659-E64C-4FB5-AE08-11FDEA55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9235E-DE16-48FF-87F0-1E8C8DE3E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Confirm host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650A7D-AB78-4798-93C0-0F371222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C05E6-5A16-471B-9DF9-34A1F627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DFC744-80D0-4357-8CBB-462C2D60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AB2150-67DD-4312-A969-06B7D007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the run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0BD2E6-2F31-41CF-9686-D3B165DF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4E7AA2-E9B5-457F-8384-BC062551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ED083-D1EE-4878-AED8-7823CAF2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F171F0-B10E-4A3C-91EA-7B9DD294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Prep visual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848497-574C-439D-A68B-20E8947D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700EC6-6A2B-4F39-8F6F-8D2CECCC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EF75B-69E0-4817-A279-B7D03919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155B69-4250-4CC9-8F28-0BB243AA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audio/video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16EAD0-800B-483E-BDD4-843F564F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C0E760-64E3-4B7F-B91B-C71838FDB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C49B26-D485-4B68-8904-82CF91C7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31ABA1-BE45-42BE-9DF7-941278CFD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backup contacts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51065A-3EFF-46AC-9703-DCA89645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339108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9BCBD5-EE5A-470D-9988-4D4D4AA8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E1A533-D906-4E7E-A34D-756093F5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05E791-DC76-403A-BBFC-887E96E71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233E4E-987B-4F2B-9720-9B83CBAD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B1C5E-DB28-4492-A63C-BBAA176B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17084-384A-46D1-867A-97DFF6C1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2A666-FDD6-4856-8C51-EA07B119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7FEC3-71CC-4686-A13E-BAD320F1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CD611-7639-4D91-9B7A-5E1DEA85C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Speakers join without knowing their turn.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A51A7A-7021-415A-ADB2-EBA2865B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9B3E33-5BCF-46A7-A67A-50A8EBA4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and talking points feel out of sync.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3B56FD-8808-4515-B207-FFC93D0B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DC7ED5-8371-43C6-A9B0-B13902F4A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backup if a host drops off.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D992EB-F8B1-475D-8EB5-4A1BCD5D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657413-801E-45D3-82A6-02639AB1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F21EF-0CA2-45FB-860D-E6A28C9C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62B671-13C1-4726-B8A1-E5258F40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knows when to speak and what to show.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8D5418-5291-43C8-A306-833A19EF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930B04-61B2-44C2-85B1-7C119E8E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call follows a steady, polished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0E5688-7EB7-460B-9041-AA751C75E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5481F4-CF75-4E28-9921-60ACADD8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Backup steps are ready if something shifts.</a:t>
            </a:r>
          </a:p>
        </p:txBody>
      </p:sp>
    </p:spTree>
    <p:extLst>
      <p:ext uri="{BB962C8B-B14F-4D97-AF65-F5344CB8AC3E}">
        <p14:creationId xmlns:p14="http://schemas.microsoft.com/office/powerpoint/2010/main" val="5207607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954D3A-05EA-4E26-9588-475C3011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EEB89-2EA0-4CBD-B367-AC9DA656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1F28E-78D8-48F4-91C2-F2F9841A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CA413-2009-4412-8B65-A49C42B6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1AB79-5319-40AA-BA2D-386DB85E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274856-9941-4A72-9727-ACA100E7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1196D5-181B-4AA2-8C05-75CBBC61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AB6CC2-6C4B-496A-92DA-068818B5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D7078-30D0-426C-8AC2-C1CB307E6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9A598E-9C44-4495-B198-8EBCDAD0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schedule for speakers, transitions, and technical checks.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3B6D96-E361-4C53-AB55-C368D61C7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A30E6A-00E3-42E4-BE00-ECC228A6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65575A-6870-4AAC-94F2-74D5AC54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7CDF4D-A274-42E4-9728-186AF256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F97B7-5BD1-468F-93D9-A4532BB0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the call flow to match the launch message and brand visuals.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EE6F75-6809-483C-956D-E0B571B0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B86FA8-9A18-435C-AE19-1CC4EBFD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241D15-836F-44CE-BBEB-C8AACA4A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4AB222-7FFA-4246-9E8C-00E16E51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REMOTE HOST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4B434B-F7D3-469E-9528-D7E1DE12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prompts for intros, handoffs, and troubleshooting.</a:t>
            </a:r>
          </a:p>
        </p:txBody>
      </p:sp>
    </p:spTree>
    <p:extLst>
      <p:ext uri="{BB962C8B-B14F-4D97-AF65-F5344CB8AC3E}">
        <p14:creationId xmlns:p14="http://schemas.microsoft.com/office/powerpoint/2010/main" val="6720999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2205DE-4FFC-4A81-BBC7-9161B4E8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408AE-3DF8-4944-B92E-69B247DE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CE4611-623B-40E8-9070-A762A000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917A9-B7B8-4E3B-8554-A3F49C97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62358C-09A4-42B8-B3B0-7208F2AB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E3EB5A-A334-4013-8AB1-F0A40251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CFFFE-B504-47A4-849C-81298B1F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F3A650-5C91-4823-A430-9CD9165F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ABB0AE-E89E-4A9B-9B65-FF20D1BD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BBE57F-42F4-4189-9082-A914A294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868100-7CBE-476C-B79D-9E9269AC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Confirm host roles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A8CE3-2D9E-4B23-87E2-9FFE9BE2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3D5207-FD62-4082-92ED-A00F1495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AD0947-2D11-44EA-837E-0D654F02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EB61C3-274E-47B4-AAE4-99FEB2DF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C46A64-11E6-4D3E-9191-17B51ADD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00B20E-C02B-4309-841F-2F4F2EB1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the run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909FDE-AC47-4EB8-B595-9DB734A8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94C77F-235C-4872-9782-CFF7ED894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3FDA97-4306-45C8-9F6B-FCAC8C34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CE9A4-12EA-4AB9-ACC2-8DC22E7C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C96EFF-0FCD-4F4F-8BA3-CD5EEB401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840A5C-344C-439D-97EC-9432761A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Prep visual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5D1D61-15F0-4D20-82F7-294BD12D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F4E5F0-5DD6-432A-BD20-D7EE78B4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8910C3-2DE6-4AB5-A014-C897F151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4A6A0B-1E19-4E15-AC7A-83F6995DB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88BD37-F5D8-4B60-848B-4B1BFF57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3F0F31-189C-4C72-8F6E-145A258D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audio/video</a:t>
            </a:r>
          </a:p>
        </p:txBody>
      </p:sp>
    </p:spTree>
    <p:extLst>
      <p:ext uri="{BB962C8B-B14F-4D97-AF65-F5344CB8AC3E}">
        <p14:creationId xmlns:p14="http://schemas.microsoft.com/office/powerpoint/2010/main" val="8386378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67D0F5-10EC-440F-8F61-9B9D3841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09FD5-41C4-4328-B327-456795E2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128CFC-72B9-4DA1-BD4E-F7C0A1EBF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416B9-664D-4A55-AF1F-DDEFEDF3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9D181-17BF-415B-98A4-E3300AAE1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12ED98-86C2-4E80-BD43-19E30353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79068-35C5-4985-9734-C2C3BDDA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8FE1A5-BAD3-4DEB-B30E-85B0E807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keep a live product demo smooth when everyone is remote?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463581-DDB4-4704-814C-7CE995CA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DED5FA-BFCF-4E1E-AED8-A8BFF55B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9D9EC-5ADD-4D27-8BB5-33599C02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374957-F124-47B9-B5AC-3EFC6CC2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Lock the run order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C32C1-073E-4490-9C3E-5EC0DEE6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2EDF5-7A85-43BF-BD0E-3EC3476A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8E2696-94B8-4337-BA0A-F2959817A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 visual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89679-888C-4830-84D4-581A4D10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F4C2F5-A88B-48C6-ADC8-5C18F431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46907E-9B96-4256-9DE8-F3699ADE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backup contacts</a:t>
            </a:r>
          </a:p>
        </p:txBody>
      </p:sp>
    </p:spTree>
    <p:extLst>
      <p:ext uri="{BB962C8B-B14F-4D97-AF65-F5344CB8AC3E}">
        <p14:creationId xmlns:p14="http://schemas.microsoft.com/office/powerpoint/2010/main" val="9506622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F64235-C9C6-4B08-B8AF-7FECAE8F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804B12-682F-4DBC-86BD-5119945C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9E5EEC-AF0B-4AD7-92BB-043CDC77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B851FE-7519-42B4-B0B2-E637AF4D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B0E477-B9C6-45A7-8F49-D3060349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4186CC-C649-48E5-9996-B2D36FE9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89173-8DCB-476B-B8D4-6DAC9A11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F6918-AAD6-4DAF-A4DB-C6FE4D43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BF648-47F8-4250-A69C-F90D17CD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Confirm host roles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A8EF97-FD92-4CE2-85B4-9C6036964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1522DE-C631-4EA4-8279-19F75AB0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0A4E20-AF9C-49A7-95E7-DB76922D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A58905-F3A3-4668-B5FB-B80AA386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D47A35-26E6-481D-9608-32824741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the run order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1B4D2-19D7-47A6-A39B-2B92F3C6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E68AEE-7417-4EDF-976B-1B94BA70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6B4722-79C9-42EA-B387-1F50A5596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FCF80C-E379-4C5C-B795-2E51406F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05B809-FBB7-4594-81C3-E257CCF2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Prep visual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9F76EC-1E7C-4FCC-9402-CB4B111B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3BBC67-47D5-4B7A-873E-8E342DAEB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404EE2-6176-4B4D-9AB8-7F135FFB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137E0E-0F86-4537-A85C-118C3EF5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960FDE-EEA9-4369-A804-46AC72C13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backup contacts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61D9A8-CB49-4E58-AE3A-204BEA4F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120827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B0BCF1-A651-4818-9247-32B1BB77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71D5D-B364-426C-A4F3-FE40719A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371F7E-A177-43B3-A06F-157FA7A5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sheet keeps the call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C5002-9380-4F7D-B096-4BC1819C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216C8-FF6D-40DC-A35F-414D5AE2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D6AB9-FB07-4128-96B6-8851CDAC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A82D71-C3C8-4943-B821-C068E4D8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012774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2026-09-30T14:57:33.8780000Z</dcterms:created>
  <dcterms:modified xsi:type="dcterms:W3CDTF">2026-09-30T14:57:33.8780000Z</dcterms:modified>
</coreProperties>
</file>