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c7815491f049b1" /><Relationship Type="http://schemas.openxmlformats.org/officeDocument/2006/relationships/extended-properties" Target="/docProps/app.xml" Id="R95b62ccf01184652" /><Relationship Type="http://schemas.openxmlformats.org/officeDocument/2006/relationships/officeDocument" Target="/ppt/presentation.xml" Id="Rb5a0627ec7f84a1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65176251954aa6"/>
  </p:sldMasterIdLst>
  <p:notesMasterIdLst>
    <p:notesMasterId xmlns:r="http://schemas.openxmlformats.org/officeDocument/2006/relationships" r:id="R9fac315bd5d2438c"/>
  </p:notesMasterIdLst>
  <p:sldIdLst>
    <p:sldId xmlns:r="http://schemas.openxmlformats.org/officeDocument/2006/relationships" id="256" r:id="R3dc7cae7c8b34298"/>
    <p:sldId xmlns:r="http://schemas.openxmlformats.org/officeDocument/2006/relationships" id="257" r:id="R7c1fe21beee94e1c"/>
    <p:sldId xmlns:r="http://schemas.openxmlformats.org/officeDocument/2006/relationships" id="258" r:id="R43c149e14e514284"/>
    <p:sldId xmlns:r="http://schemas.openxmlformats.org/officeDocument/2006/relationships" id="259" r:id="R131def6900584c60"/>
    <p:sldId xmlns:r="http://schemas.openxmlformats.org/officeDocument/2006/relationships" id="260" r:id="R140e889bfa6f4538"/>
    <p:sldId xmlns:r="http://schemas.openxmlformats.org/officeDocument/2006/relationships" id="261" r:id="Rd746bedd8db84607"/>
    <p:sldId xmlns:r="http://schemas.openxmlformats.org/officeDocument/2006/relationships" id="262" r:id="R73585ec03a114923"/>
    <p:sldId xmlns:r="http://schemas.openxmlformats.org/officeDocument/2006/relationships" id="263" r:id="R4bb88b73053b4a2d"/>
    <p:sldId xmlns:r="http://schemas.openxmlformats.org/officeDocument/2006/relationships" id="264" r:id="Rd208a75f79e94e99"/>
    <p:sldId xmlns:r="http://schemas.openxmlformats.org/officeDocument/2006/relationships" id="265" r:id="Ra7f5ab233ca942e2"/>
    <p:sldId xmlns:r="http://schemas.openxmlformats.org/officeDocument/2006/relationships" id="266" r:id="R8345072ad81e4e7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6d732c59ef3464d" /><Relationship Type="http://schemas.openxmlformats.org/officeDocument/2006/relationships/slideMaster" Target="/ppt/slideMasters/slideMaster1.xml" Id="R5065176251954aa6" /><Relationship Type="http://schemas.openxmlformats.org/officeDocument/2006/relationships/notesMaster" Target="/ppt/notesMasters/notesMaster1.xml" Id="R9fac315bd5d2438c" /><Relationship Type="http://schemas.openxmlformats.org/officeDocument/2006/relationships/presProps" Target="/ppt/presProps.xml" Id="R6b75f6e8d22c4547" /><Relationship Type="http://schemas.openxmlformats.org/officeDocument/2006/relationships/tableStyles" Target="/ppt/tableStyles.xml" Id="R436c4eba2bb2410b" /><Relationship Type="http://schemas.openxmlformats.org/officeDocument/2006/relationships/slide" Target="/ppt/slides/slide1.xml" Id="R3dc7cae7c8b34298" /><Relationship Type="http://schemas.openxmlformats.org/officeDocument/2006/relationships/slide" Target="/ppt/slides/slide2.xml" Id="R7c1fe21beee94e1c" /><Relationship Type="http://schemas.openxmlformats.org/officeDocument/2006/relationships/slide" Target="/ppt/slides/slide3.xml" Id="R43c149e14e514284" /><Relationship Type="http://schemas.openxmlformats.org/officeDocument/2006/relationships/slide" Target="/ppt/slides/slide4.xml" Id="R131def6900584c60" /><Relationship Type="http://schemas.openxmlformats.org/officeDocument/2006/relationships/slide" Target="/ppt/slides/slide5.xml" Id="R140e889bfa6f4538" /><Relationship Type="http://schemas.openxmlformats.org/officeDocument/2006/relationships/slide" Target="/ppt/slides/slide6.xml" Id="Rd746bedd8db84607" /><Relationship Type="http://schemas.openxmlformats.org/officeDocument/2006/relationships/slide" Target="/ppt/slides/slide7.xml" Id="R73585ec03a114923" /><Relationship Type="http://schemas.openxmlformats.org/officeDocument/2006/relationships/slide" Target="/ppt/slides/slide8.xml" Id="R4bb88b73053b4a2d" /><Relationship Type="http://schemas.openxmlformats.org/officeDocument/2006/relationships/slide" Target="/ppt/slides/slide9.xml" Id="Rd208a75f79e94e99" /><Relationship Type="http://schemas.openxmlformats.org/officeDocument/2006/relationships/slide" Target="/ppt/slides/slide10.xml" Id="Ra7f5ab233ca942e2" /><Relationship Type="http://schemas.openxmlformats.org/officeDocument/2006/relationships/slide" Target="/ppt/slides/slide11.xml" Id="R8345072ad81e4e7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16477d92ea435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ef30deeb9aa4927" /><Relationship Type="http://schemas.openxmlformats.org/officeDocument/2006/relationships/notesMaster" Target="/ppt/notesMasters/notesMaster1.xml" Id="R23756bc05ad545a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e5155bab3594a4a" /><Relationship Type="http://schemas.openxmlformats.org/officeDocument/2006/relationships/notesMaster" Target="/ppt/notesMasters/notesMaster1.xml" Id="Rc2a7e953668b43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268f09ac244f12" /><Relationship Type="http://schemas.openxmlformats.org/officeDocument/2006/relationships/notesMaster" Target="/ppt/notesMasters/notesMaster1.xml" Id="Ra35684d43b49493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1e35202df14308" /><Relationship Type="http://schemas.openxmlformats.org/officeDocument/2006/relationships/notesMaster" Target="/ppt/notesMasters/notesMaster1.xml" Id="R7d4073b7202f417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688e6cc4c9d4521" /><Relationship Type="http://schemas.openxmlformats.org/officeDocument/2006/relationships/notesMaster" Target="/ppt/notesMasters/notesMaster1.xml" Id="R2ea432ee26974e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f75e0f3930d4138" /><Relationship Type="http://schemas.openxmlformats.org/officeDocument/2006/relationships/notesMaster" Target="/ppt/notesMasters/notesMaster1.xml" Id="Rb2e1fb3d77a64a2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acec3f507e84d9d" /><Relationship Type="http://schemas.openxmlformats.org/officeDocument/2006/relationships/notesMaster" Target="/ppt/notesMasters/notesMaster1.xml" Id="Re64f30677d6f44d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1579eb5d3a4209" /><Relationship Type="http://schemas.openxmlformats.org/officeDocument/2006/relationships/notesMaster" Target="/ppt/notesMasters/notesMaster1.xml" Id="R0010b710130e4b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352417c6f244787" /><Relationship Type="http://schemas.openxmlformats.org/officeDocument/2006/relationships/notesMaster" Target="/ppt/notesMasters/notesMaster1.xml" Id="Ra7102fa501ae4ad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ad46d0c247e4a82" /><Relationship Type="http://schemas.openxmlformats.org/officeDocument/2006/relationships/notesMaster" Target="/ppt/notesMasters/notesMaster1.xml" Id="Re25d8df5b38a4fb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925fd7f005b546fc" /><Relationship Type="http://schemas.openxmlformats.org/officeDocument/2006/relationships/notesMaster" Target="/ppt/notesMasters/notesMaster1.xml" Id="Rfab5e6d4fddd4fb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b8cf002f804c3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4c623a59cc6471d" /><Relationship Type="http://schemas.openxmlformats.org/officeDocument/2006/relationships/slideLayout" Target="/ppt/slideLayouts/slideLayout1.xml" Id="R005b40a6e23546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05b40a6e23546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78811a2eb84b15" /><Relationship Type="http://schemas.openxmlformats.org/officeDocument/2006/relationships/image" Target="/ppt/media/image.png" Id="R608a0e5a10854d17" /><Relationship Type="http://schemas.openxmlformats.org/officeDocument/2006/relationships/notesSlide" Target="/ppt/notesSlides/notesSlide1.xml" Id="R9a649a3fa997487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64b365e2b4509" /><Relationship Type="http://schemas.openxmlformats.org/officeDocument/2006/relationships/notesSlide" Target="/ppt/notesSlides/notesSlide2.xml" Id="Rb30b58dcc156402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ce412b01284ca9" /><Relationship Type="http://schemas.openxmlformats.org/officeDocument/2006/relationships/notesSlide" Target="/ppt/notesSlides/notesSlide3.xml" Id="R9bba676957f34f4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57e2a2a6a9490e" /><Relationship Type="http://schemas.openxmlformats.org/officeDocument/2006/relationships/notesSlide" Target="/ppt/notesSlides/notesSlide4.xml" Id="Rec4597a9fe67452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40f5c2a45d4a58" /><Relationship Type="http://schemas.openxmlformats.org/officeDocument/2006/relationships/notesSlide" Target="/ppt/notesSlides/notesSlide5.xml" Id="R63b29016dbcf472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2a3492976347ed" /><Relationship Type="http://schemas.openxmlformats.org/officeDocument/2006/relationships/notesSlide" Target="/ppt/notesSlides/notesSlide6.xml" Id="Rce4b03622371464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e223c94c4940e4" /><Relationship Type="http://schemas.openxmlformats.org/officeDocument/2006/relationships/notesSlide" Target="/ppt/notesSlides/notesSlide7.xml" Id="R7b4df127420f44d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d7a13f135544d23" /><Relationship Type="http://schemas.openxmlformats.org/officeDocument/2006/relationships/notesSlide" Target="/ppt/notesSlides/notesSlide8.xml" Id="Rae5389b07141405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071a0194d84943" /><Relationship Type="http://schemas.openxmlformats.org/officeDocument/2006/relationships/notesSlide" Target="/ppt/notesSlides/notesSlide9.xml" Id="R5690ce84e9c440e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64132d388d413a" /><Relationship Type="http://schemas.openxmlformats.org/officeDocument/2006/relationships/notesSlide" Target="/ppt/notesSlides/notesSlide10.xml" Id="R81482a0023194bc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aea560a0f9418f" /><Relationship Type="http://schemas.openxmlformats.org/officeDocument/2006/relationships/notesSlide" Target="/ppt/notesSlides/notesSlide11.xml" Id="Rbc00d79f2f01450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79CEE1-ED85-4213-A43E-873254C9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D014B5-05A5-4F19-879A-D04332340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6A26F3-77B2-445A-8DB5-AE133F4DD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Video Campaign Plan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C417E5-C5E9-4866-9192-4382EF37A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launch plan for a short video series promoting a new eco-friendly water bottle.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8883C8-00DF-4566-9904-8C4A536CB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D4AE0C-AF67-4F64-984D-18E0DEF7A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7C59A5-84FA-46E9-BCAA-000B9ABAB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E72E42-4890-432E-8C95-D116F9B00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a0e5a10854d1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4787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F42C9ED-7E5A-4A89-BE9C-3CA64AE4F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40DF15-FBDA-4A31-964E-C8F07E95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CD6730-1C22-4EA2-94EC-365F1863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9F90E-4EE3-4F77-916B-02011E8E4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5EA2EF-8BF5-4591-8B44-428D5B9CF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9C704FC-C77C-484E-B941-7374C50B2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DB887B-34B8-47E5-BCCF-811846BE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8E7274-BF53-4FD0-92F9-86A4B115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038E8B-37E4-4D1A-801E-F5E203DA5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D9AC67-904B-49D4-9D67-BF88CD638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4B6BA1-7436-4FF1-935B-D6C60993E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B19D8-B5E5-44E6-B6C0-426F8251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Creative Direction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6F589A-C7F9-4913-8600-6778A6255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CCBC01-AF92-4C54-8314-81275C6ED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C6F28C-7966-458C-9C18-B267A509B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54153-9F9F-4447-86C4-309E59496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867ABC7-11FF-43A2-9210-203C57801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93614E-0D28-4058-937F-6B94CD1EF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242368-84E9-4734-90F0-BF97CC57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FC9A87-A478-4DB3-835B-99CFEB808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Launch Timeline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CAE067-3806-4662-97CE-03CE8158C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Schedule releases</a:t>
            </a:r>
          </a:p>
        </p:txBody>
      </p:sp>
    </p:spTree>
    <p:extLst>
      <p:ext uri="{BB962C8B-B14F-4D97-AF65-F5344CB8AC3E}">
        <p14:creationId xmlns:p14="http://schemas.microsoft.com/office/powerpoint/2010/main" val="182101696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6A3915-57FC-4CE2-AF38-F14AA2A59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E67081-65A0-4152-922B-8F26072B9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F76DAE-2ED3-4F8D-BDFE-94685A866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155769-1ADB-42D3-B98F-B87FDCC12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875F6-6A74-45D6-BE7F-3E7E8084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Map a clear rollout for the launch video series.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5556C5-A456-4072-9139-6A5018D98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43CD97-11D6-49CD-AF28-A125371F2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242889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912562-35F8-49D0-BC9E-BAC562E0F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D5A32A9-2AAD-4711-8F3B-383E4333F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0A55D-18D6-493E-9025-5A41AAD66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A93501-663A-43EF-8D66-1CF27F1B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0D0CD-BDCF-4EC6-9808-92FBDF5AE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AE230A-F8CE-4074-8AE8-1ECB44BAC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2C3D05-107B-460A-9BC8-4E372AA6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78F40D-68BD-4D69-B5A3-5A9D3707E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7D6D22-7CD7-4FB0-8AEA-9D4EF1FC6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B1C7A1-C8E7-46B9-BEEF-65DB05A98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91C89C-379B-443B-87E8-05AB21761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1CEA6F-982A-4BFC-9CA7-861DC3F17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80787A-4DEC-4257-B8DC-51933471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E04956-51FD-4426-8833-EE7EDF55C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AF4B361-DEED-4C90-B651-A313372A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82F563-7A07-4E3C-9C70-9BA7E976D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AF9710-4485-4305-86EF-36F0D38F2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F9110B-8D1C-4FE5-B0BE-1F33F0E2A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0F4D51-424E-4C8F-A9EC-88EA92E43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E1BD8C-D6F8-4DD9-B1B5-626AC39B0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08282357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E7EB152-6220-43FD-B1E6-3E7E701C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B7B443-773B-454B-9AA7-19542664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3AB70-90AE-4DB7-AF1D-36A53351A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C314BC-5A4E-4DE7-A2FA-AC4117561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7FE3E2-98F2-4CD3-BD91-74BD1B2D0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FBC44E-B268-43DD-A3BF-A1E00484D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21B024-46E9-4BE3-A563-AD6B296A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2CD2CB-5930-4101-86D5-934C6C9DC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5D582A-60A8-4685-A7D2-CFA4B1873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E09596-5597-40DA-9795-8C1975D4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F4A24A-3652-43CD-90D8-4A21F022E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42EA39-4BB4-4EF6-954C-B9B7BEC38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C8459F-9DA0-4BB4-9EEC-BF337EE31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DE7414-5C77-47F5-B6CE-D7B9CBC42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878A58-53F9-4647-B1D3-782E607D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CBF128-4ECE-488E-B4B3-46401328A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112CA7-1BF5-42F1-9CD5-08B015E1E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47EDDA-0A03-4DAD-AA28-46AF835CA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90F841-B331-441C-B035-71FA8A2B5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DA753F-2724-480E-88FD-60C7FE51A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AC6D76-F174-47F2-B96C-93D7CDBBC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releases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8DBD9C6-BE1C-4518-8BC7-EC1EE3127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FF2856A-DBE1-4079-868B-6B78193B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6046AA4-3188-4636-8130-C61343387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CB62BBC-B2CD-48FD-98BB-BB870C2B4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performance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CA81B3C-1E6B-47D7-A9BC-552899E46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8335000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46157F-B429-4F24-B895-3AE4BFFD9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490CB1-527E-4E84-B43C-5F4AD6EB5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DFC6F6D-1DF3-4498-9EB4-66EF6AE35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15FCC0-705D-4D41-AE38-030E3215B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D35BAE-0C3B-4E9C-A4BE-62FBE7CCF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334B1B-2A43-4A5A-9657-5245D169D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8DBED5-CB30-4A34-8173-22E1B7559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B1C731-4086-42BE-9912-BA8F5A3B8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669E2EF-CCAA-4B3B-9860-D65E3AC69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592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message feels scattered across different videos.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E65F8C-5227-484C-9C58-54EC9DC9E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077531-CCDE-43F0-B946-3B99F26D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release order is unclear to the team.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A0EAA6-5EF0-4925-9F96-1BE2FA796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8C97DA-4D9A-40E1-BBA3-7A1EEF80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 one knows which version fits each channel.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CF0F2D-B2BA-434F-8A91-28867B021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B998F9-C124-4421-99FE-5A6BD03DB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60B3DF-37B6-40E3-B6E2-7F9AC23CE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33B465B-0F83-4E7D-B5CB-B06E3C9A9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video supports one clear campaign goal.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749F472-C033-4DD4-8F84-139570E76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BFBFDC-A8DA-48CB-A3FB-61DAD1358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67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follows a shared production and release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ADD6F5-FB84-4C7D-BDF8-EC7A742B4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989E27-F3F6-4C43-840B-677AFA37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Channel-specific edits are ready before launch.</a:t>
            </a:r>
          </a:p>
        </p:txBody>
      </p:sp>
    </p:spTree>
    <p:extLst>
      <p:ext uri="{BB962C8B-B14F-4D97-AF65-F5344CB8AC3E}">
        <p14:creationId xmlns:p14="http://schemas.microsoft.com/office/powerpoint/2010/main" val="10134530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9B225FE-57C2-4EDC-B0F0-3C7D1BCC0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24AF12-2BFF-4FC8-9672-8CAC0A214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910DAD-9A50-42D6-9AA5-3B5160C72C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C34426-56DF-4804-BBA9-A0868AD4C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E63F24-D022-4A25-8ACE-105DC9950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02578B-1CB2-4750-AC15-CD4C923A7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09DED-8DE8-4CBE-9DF9-40BB98491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9B9497-F653-46E1-A1D3-32655DE6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2D1786-B448-4DAA-B015-94551266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2EC11A-C9E1-4B57-96B9-157E1E75F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simple plan to align messaging, visuals, and timing before production starts.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824E13-D40A-44E3-B61D-2E0AED00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CB319-22C4-440D-91C0-129A0653B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75E0E4-EB66-43E6-880F-42694798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C13B51-5BE6-4BDB-8159-190AC10F9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6AF501-EF03-4662-97F2-E14361FD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 clear structure for each video so the series feels connected and purposeful.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462154D-A8E8-402B-AFD8-EDEDC59B1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72EEE2-5836-4282-BB5D-6EB3F60E3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992097-2FFE-4051-845B-D5618EFD2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455FED-AD8B-490B-9635-AE9480E01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SALES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54B5A9-9B43-4C6E-88F9-423BA4D57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Talking points and launch timing to support outreach during the campaign.</a:t>
            </a:r>
          </a:p>
        </p:txBody>
      </p:sp>
    </p:spTree>
    <p:extLst>
      <p:ext uri="{BB962C8B-B14F-4D97-AF65-F5344CB8AC3E}">
        <p14:creationId xmlns:p14="http://schemas.microsoft.com/office/powerpoint/2010/main" val="107250249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07F079-D9D0-4801-A272-71EB017B3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1C1B43-B7BC-49B3-9B84-9D15A66F4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D7FBF3-91BB-4F20-B158-B647ADB7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DF913C-8C8F-409D-B70B-102D63294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BE1DBE-1D3A-461B-9C5C-6D814D876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79DD30-9A5A-4E19-A6F4-8D443FA1E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7BDEC3-295B-4E9B-8911-41F286F2D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F9D8C5-3B1B-458C-BCC3-12AEBC41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6563EB-C199-4669-987E-86B62BDAA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D57382-FCC5-497F-9E07-0C24FFF46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F97922-1E96-4E1F-8EC3-3549A9F49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A55BDB-8C57-4172-878D-95F1F28FC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A09C512-2993-44A0-B931-9FAF3F21C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B6F0F6-431E-4EC8-BB6E-2748DB4C9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196BFB-4655-4B5B-B0A5-DC4C073F1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917AB4-A505-434A-8E21-5659F4BEF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82ED33-97A0-4190-93F2-7693A5E51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4284EA2-1FD7-446D-885B-2F88FAE5E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59C7510-CF08-457A-825D-05B22CF7A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14DED7-77D7-449D-B2C2-21B39695E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68C299-E188-414F-AB96-B176BFEA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FED5EB9-2043-45A2-95A2-D4D4C1C51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AFDD55-ECA6-4144-BEEC-47467ADE7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D1193E-7889-41DE-A1C1-EAB3A2136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02C5209-FDFB-4167-AEF5-858D0BDAE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10896B3-1BD9-4654-B370-35BEDCEE5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80ADE84-32C5-4F43-A500-25FA99B2E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DB3B86A-7647-498D-B011-C784B2F11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FB38B7D-1301-421F-9961-63C628F35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Schedule releases</a:t>
            </a:r>
          </a:p>
        </p:txBody>
      </p:sp>
    </p:spTree>
    <p:extLst>
      <p:ext uri="{BB962C8B-B14F-4D97-AF65-F5344CB8AC3E}">
        <p14:creationId xmlns:p14="http://schemas.microsoft.com/office/powerpoint/2010/main" val="3012165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4959EC-0CF1-475B-B522-A8F8B65F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5B6DFF-C914-43B1-8C9D-F02FBFDA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70A850-A6F3-4008-B489-6097D44D5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C0824B-4087-4FA4-BC8C-BC4214CB0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0B9160-9B05-4710-8840-66479BB06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0492A1-C893-4E7F-850C-0A2A42433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53D02E-062A-41F5-A698-8BF8ED26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405746-C636-4110-A7B4-FAD637E2F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40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turn one product story into a focused video series?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65246-02A8-47D4-BCFE-A26A9231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77021D-288C-45FF-A6B3-0B0088E10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7D6A8E-BFE0-45DC-9FC7-F1BAB9221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DE4541-3FEE-4037-9672-AE402E9D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A2448D-EAB7-4307-BA58-4927645DB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5D172DC-1186-4832-86DB-437A93B9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2E0071B-9AED-4E8A-928D-DDB37847A5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D9F72-0B48-4ABD-A264-D05B6DEE7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CD1D79-C99E-4A27-BCB6-E8E588114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5920088-FC5F-40B6-8ADF-7F318776B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performance</a:t>
            </a:r>
          </a:p>
        </p:txBody>
      </p:sp>
    </p:spTree>
    <p:extLst>
      <p:ext uri="{BB962C8B-B14F-4D97-AF65-F5344CB8AC3E}">
        <p14:creationId xmlns:p14="http://schemas.microsoft.com/office/powerpoint/2010/main" val="55872284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7CFF272-98EA-4C7B-A14D-F73990E7A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D8E716-A73A-41B7-A4B3-C79B3A2FB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692F82-A82C-43D9-AF2F-431C2311C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BEAE92-4BAE-47FC-A7F3-D542EF832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A4BAE9-92E2-4EF3-BEB0-FC6C65C5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7D459A-B64D-495B-BA37-ED7D27ABE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903619-8FD4-464E-BA4A-3E107C4B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3FC9BD-4E19-4688-A272-834A0658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246715-4783-496D-ABAE-FE3B81A78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Define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4C1BF4-8B26-409D-BE94-52DBFFAA9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4F49D0-6CFD-4FA2-81DB-A9B7D154D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FE76F2-62E4-44E4-99B5-980C0E619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6AABB1-6568-4E7E-87FD-8BA8F086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11FC95-FAD7-472D-AEA9-290BA1A0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Shape the story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CD4649E-992B-4033-8A83-8442AC0FB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E6D333-0854-4A22-84F0-D7B82326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9946B4-31CD-4F2F-A1C3-33F0E1A0D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018C01-8F7F-45BB-B413-C52DF6828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9CB4880-65D8-4BC3-B517-A16D90F3A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Plan the shoot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88E03E-5080-4E66-A145-21A57F4759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CEB65A-9AEB-4B4B-B48F-0ABD5557D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0C0FAB-8684-4FBC-849C-82541E31C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EA50B6C-7D1D-46B3-AC1B-258E1B56A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FD369AD-C553-4957-BC4D-0D63F5F241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performance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5830E41-777F-4DA7-9DE5-B68D699E4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56510485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CFB073-3670-4C3A-B390-8287D9EFD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A2850F-351A-4FE3-8943-1B27549A9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5B242-C187-4255-8E57-2F2F2CD1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the launch story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6FA12B-C071-4830-9122-0CC25CFA1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99224E-1D26-4DD9-A9A4-578537C06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9414B8-DF0A-4211-9420-9469CD9A5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074398-7ABC-41C6-98E2-41D39946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594769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2026-09-30T14:56:09.9750000Z</dcterms:created>
  <dcterms:modified xsi:type="dcterms:W3CDTF">2026-09-30T14:56:09.9750000Z</dcterms:modified>
</coreProperties>
</file>