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9707a9f8d3409f" /><Relationship Type="http://schemas.openxmlformats.org/officeDocument/2006/relationships/extended-properties" Target="/docProps/app.xml" Id="R431ea003d0034120" /><Relationship Type="http://schemas.openxmlformats.org/officeDocument/2006/relationships/officeDocument" Target="/ppt/presentation.xml" Id="R758e648370814a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ff739fe9f04f0a"/>
  </p:sldMasterIdLst>
  <p:notesMasterIdLst>
    <p:notesMasterId xmlns:r="http://schemas.openxmlformats.org/officeDocument/2006/relationships" r:id="R5833ed95cab94836"/>
  </p:notesMasterIdLst>
  <p:sldIdLst>
    <p:sldId xmlns:r="http://schemas.openxmlformats.org/officeDocument/2006/relationships" id="256" r:id="Rcfeafd332f074097"/>
    <p:sldId xmlns:r="http://schemas.openxmlformats.org/officeDocument/2006/relationships" id="257" r:id="R803ffc64eb0c4b3e"/>
    <p:sldId xmlns:r="http://schemas.openxmlformats.org/officeDocument/2006/relationships" id="258" r:id="Rf6f68dbe9f3a4024"/>
    <p:sldId xmlns:r="http://schemas.openxmlformats.org/officeDocument/2006/relationships" id="259" r:id="Rfaa0083c62874829"/>
    <p:sldId xmlns:r="http://schemas.openxmlformats.org/officeDocument/2006/relationships" id="260" r:id="Re1f1d36875b24724"/>
    <p:sldId xmlns:r="http://schemas.openxmlformats.org/officeDocument/2006/relationships" id="261" r:id="Re8f20b82df494fca"/>
    <p:sldId xmlns:r="http://schemas.openxmlformats.org/officeDocument/2006/relationships" id="262" r:id="R8cf05165b32a4c07"/>
    <p:sldId xmlns:r="http://schemas.openxmlformats.org/officeDocument/2006/relationships" id="263" r:id="R4062249903084682"/>
    <p:sldId xmlns:r="http://schemas.openxmlformats.org/officeDocument/2006/relationships" id="264" r:id="Rf19fb6fdebb4420f"/>
    <p:sldId xmlns:r="http://schemas.openxmlformats.org/officeDocument/2006/relationships" id="265" r:id="R9add076cfc3a4d58"/>
    <p:sldId xmlns:r="http://schemas.openxmlformats.org/officeDocument/2006/relationships" id="266" r:id="R268d801a8a7847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10065189e324ef1" /><Relationship Type="http://schemas.openxmlformats.org/officeDocument/2006/relationships/slideMaster" Target="/ppt/slideMasters/slideMaster1.xml" Id="R5cff739fe9f04f0a" /><Relationship Type="http://schemas.openxmlformats.org/officeDocument/2006/relationships/notesMaster" Target="/ppt/notesMasters/notesMaster1.xml" Id="R5833ed95cab94836" /><Relationship Type="http://schemas.openxmlformats.org/officeDocument/2006/relationships/presProps" Target="/ppt/presProps.xml" Id="R644e7f2d59ac46ad" /><Relationship Type="http://schemas.openxmlformats.org/officeDocument/2006/relationships/tableStyles" Target="/ppt/tableStyles.xml" Id="R22ccde1c1ab94b0f" /><Relationship Type="http://schemas.openxmlformats.org/officeDocument/2006/relationships/slide" Target="/ppt/slides/slide1.xml" Id="Rcfeafd332f074097" /><Relationship Type="http://schemas.openxmlformats.org/officeDocument/2006/relationships/slide" Target="/ppt/slides/slide2.xml" Id="R803ffc64eb0c4b3e" /><Relationship Type="http://schemas.openxmlformats.org/officeDocument/2006/relationships/slide" Target="/ppt/slides/slide3.xml" Id="Rf6f68dbe9f3a4024" /><Relationship Type="http://schemas.openxmlformats.org/officeDocument/2006/relationships/slide" Target="/ppt/slides/slide4.xml" Id="Rfaa0083c62874829" /><Relationship Type="http://schemas.openxmlformats.org/officeDocument/2006/relationships/slide" Target="/ppt/slides/slide5.xml" Id="Re1f1d36875b24724" /><Relationship Type="http://schemas.openxmlformats.org/officeDocument/2006/relationships/slide" Target="/ppt/slides/slide6.xml" Id="Re8f20b82df494fca" /><Relationship Type="http://schemas.openxmlformats.org/officeDocument/2006/relationships/slide" Target="/ppt/slides/slide7.xml" Id="R8cf05165b32a4c07" /><Relationship Type="http://schemas.openxmlformats.org/officeDocument/2006/relationships/slide" Target="/ppt/slides/slide8.xml" Id="R4062249903084682" /><Relationship Type="http://schemas.openxmlformats.org/officeDocument/2006/relationships/slide" Target="/ppt/slides/slide9.xml" Id="Rf19fb6fdebb4420f" /><Relationship Type="http://schemas.openxmlformats.org/officeDocument/2006/relationships/slide" Target="/ppt/slides/slide10.xml" Id="R9add076cfc3a4d58" /><Relationship Type="http://schemas.openxmlformats.org/officeDocument/2006/relationships/slide" Target="/ppt/slides/slide11.xml" Id="R268d801a8a7847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506dfe353db4a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a44d4ac0d94cad" /><Relationship Type="http://schemas.openxmlformats.org/officeDocument/2006/relationships/notesMaster" Target="/ppt/notesMasters/notesMaster1.xml" Id="R0704d152fe2a41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64826715214153" /><Relationship Type="http://schemas.openxmlformats.org/officeDocument/2006/relationships/notesMaster" Target="/ppt/notesMasters/notesMaster1.xml" Id="Rac2c2b1429eb4bb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8097af40e14946" /><Relationship Type="http://schemas.openxmlformats.org/officeDocument/2006/relationships/notesMaster" Target="/ppt/notesMasters/notesMaster1.xml" Id="Reb58a8c477b34a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a8c658cc67490b" /><Relationship Type="http://schemas.openxmlformats.org/officeDocument/2006/relationships/notesMaster" Target="/ppt/notesMasters/notesMaster1.xml" Id="R28b31a4dd06943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635218c4664248" /><Relationship Type="http://schemas.openxmlformats.org/officeDocument/2006/relationships/notesMaster" Target="/ppt/notesMasters/notesMaster1.xml" Id="R891008a0152e415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b62ee037e444b1" /><Relationship Type="http://schemas.openxmlformats.org/officeDocument/2006/relationships/notesMaster" Target="/ppt/notesMasters/notesMaster1.xml" Id="Rabe6ad8c93324e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4ebc93a7de4ef4" /><Relationship Type="http://schemas.openxmlformats.org/officeDocument/2006/relationships/notesMaster" Target="/ppt/notesMasters/notesMaster1.xml" Id="Re16180db34e84f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3f8aee054d468c" /><Relationship Type="http://schemas.openxmlformats.org/officeDocument/2006/relationships/notesMaster" Target="/ppt/notesMasters/notesMaster1.xml" Id="R233c245590cc45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e55a3a373941a0" /><Relationship Type="http://schemas.openxmlformats.org/officeDocument/2006/relationships/notesMaster" Target="/ppt/notesMasters/notesMaster1.xml" Id="R06f82b9d75584f2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8cb8ba9b72430d" /><Relationship Type="http://schemas.openxmlformats.org/officeDocument/2006/relationships/notesMaster" Target="/ppt/notesMasters/notesMaster1.xml" Id="R133b4326025946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71bffe8450e4aba" /><Relationship Type="http://schemas.openxmlformats.org/officeDocument/2006/relationships/notesMaster" Target="/ppt/notesMasters/notesMaster1.xml" Id="Rf58d74c5a1b54d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c6e6e4ce4b441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e728d146764563" /><Relationship Type="http://schemas.openxmlformats.org/officeDocument/2006/relationships/slideLayout" Target="/ppt/slideLayouts/slideLayout1.xml" Id="Redb45a9fa2e145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b45a9fa2e145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1b3adedfa424e" /><Relationship Type="http://schemas.openxmlformats.org/officeDocument/2006/relationships/image" Target="/ppt/media/image.png" Id="Ra86b89188a224b47" /><Relationship Type="http://schemas.openxmlformats.org/officeDocument/2006/relationships/notesSlide" Target="/ppt/notesSlides/notesSlide1.xml" Id="Re86fb9b692f645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7376e35d44451b" /><Relationship Type="http://schemas.openxmlformats.org/officeDocument/2006/relationships/notesSlide" Target="/ppt/notesSlides/notesSlide2.xml" Id="R00fd46a712c14d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f6147130f41d1" /><Relationship Type="http://schemas.openxmlformats.org/officeDocument/2006/relationships/notesSlide" Target="/ppt/notesSlides/notesSlide3.xml" Id="Rdb380e9e37dc48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18395810d34770" /><Relationship Type="http://schemas.openxmlformats.org/officeDocument/2006/relationships/notesSlide" Target="/ppt/notesSlides/notesSlide4.xml" Id="R3a14d7234d6f4e9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1ca91704b3491f" /><Relationship Type="http://schemas.openxmlformats.org/officeDocument/2006/relationships/notesSlide" Target="/ppt/notesSlides/notesSlide5.xml" Id="Rcef8b1893d3a4f9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88a57670ef4904" /><Relationship Type="http://schemas.openxmlformats.org/officeDocument/2006/relationships/notesSlide" Target="/ppt/notesSlides/notesSlide6.xml" Id="Rea9bb48dadd8403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1743c83264d2f" /><Relationship Type="http://schemas.openxmlformats.org/officeDocument/2006/relationships/notesSlide" Target="/ppt/notesSlides/notesSlide7.xml" Id="R1e31302f7a784d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1bac5602d41f0" /><Relationship Type="http://schemas.openxmlformats.org/officeDocument/2006/relationships/notesSlide" Target="/ppt/notesSlides/notesSlide8.xml" Id="R46076e30c00d49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3e14b7037a4623" /><Relationship Type="http://schemas.openxmlformats.org/officeDocument/2006/relationships/notesSlide" Target="/ppt/notesSlides/notesSlide9.xml" Id="R1acea8f5884240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f03bcf93846e7" /><Relationship Type="http://schemas.openxmlformats.org/officeDocument/2006/relationships/notesSlide" Target="/ppt/notesSlides/notesSlide10.xml" Id="R9b13db18dfd344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f5b176fed4ba3" /><Relationship Type="http://schemas.openxmlformats.org/officeDocument/2006/relationships/notesSlide" Target="/ppt/notesSlides/notesSlide11.xml" Id="R5e3fd23f2a5a45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A5927D-3E53-4F1C-AD6D-1FE47881E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39CC7-BEBF-409E-A69E-A3A8FC2A5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C50FA-0F28-4D50-A8F8-6A1F964E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Caption Style Guide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9073A7-B2F0-4DF6-BB71-B823D7E38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refines captions for a launch film about a rooftop cafe.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34976-2414-4869-A097-7B87DABC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0C96DB-3208-4882-9142-FAD34C586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41F56B-FC64-4A11-983D-DE84B778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C1675-475D-4CD7-8C06-C7D268AD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6b89188a224b4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132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1CBB08-836F-4248-B553-7A343AF2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710AC-CC6B-4CE1-9379-071601A93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8678BB-923E-4D4C-A07C-51284758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B6DE1-78DB-48B6-BFCC-177F29FA1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9CC5E-B39A-4434-9C28-F65D351A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EBA49-ECD3-47FE-8E45-3CE50345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F66015-9385-4324-91E1-B04594F8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F2CBE8-54E1-4FC1-8ABD-473D11F9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Voice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15ABB3-9E8E-4F2C-BC6A-3F221CE2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A50C94-9ED7-438D-82AF-EDDD4F1A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2DC9F9-AADD-4BAC-908E-40B72B231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3D947-1029-444D-A6F3-5AD99399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Timing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D94C0D-3FA0-43C1-BE3A-70EEB25A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scene 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B1AEDA-88E6-4C7E-9CC2-D8CCD851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95A30F-FF7D-4930-A463-87B4638D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8E3CE2-2218-465E-BA21-B27A8760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Layout Choices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82DBE8-3B7E-48C8-88C8-2A310EA5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long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040824-DB97-486D-A803-2C3D3BEAE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DF3CF0-76F2-44DC-9D6A-931D39679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A32992-4FCC-45A4-A0BA-6532EADA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4CD3A3-6524-4320-A9CF-45D8C248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contrast</a:t>
            </a:r>
          </a:p>
        </p:txBody>
      </p:sp>
    </p:spTree>
    <p:extLst>
      <p:ext uri="{BB962C8B-B14F-4D97-AF65-F5344CB8AC3E}">
        <p14:creationId xmlns:p14="http://schemas.microsoft.com/office/powerpoint/2010/main" val="3956095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74034-90BA-4B35-9EC9-E3F1F4CD3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457B5-9C24-4777-B5E5-241C5B525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A0930E-7495-47AF-A426-92A3CE77E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1500A2-A1FD-4096-86B0-FAC6F065B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A74E21-FD9C-4DED-A453-FAFC3C5C8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Clear captions keep the story readable and on brand.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75978-D3E2-4DA6-8B72-9641CCEB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D6F387-EE8F-41AB-A2F2-2BA6054E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950400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046AA5-FEFD-4C20-A57A-21F87DC5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DE8E9E-8D79-428B-9C4C-C6EB8650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2FC76D-D41E-41A1-B54A-5AC9ED0F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2C6E8D-75B4-47E6-9E27-246736681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772967-EB73-49EC-BFC9-7CF933E9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952FCA-8A8B-4EF2-AB59-33837FB28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64C64A-7373-4116-9259-32714D9E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AB8742-E541-438C-B8C6-01DC5F148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2DBC1-74F1-4707-B8AE-F4F0E0DB3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B68E9A-47A8-4AEB-9D3A-98336B14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4DC519-B536-4AFA-99DB-27108AF6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A499D8-7387-4AD0-AF6D-40CE5E49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9EF73A-3ECF-49AF-8AFD-CD70C323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8E2C28-2D92-495A-B1A1-59DA43AF8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Match scene pace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E90D33-CFE2-48E4-A558-969748051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EBA1F1-4EF6-4234-9178-757687BEF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981DA4-600B-445B-A8EE-A62023F5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403AC0-A753-4F72-8588-00FA5D42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F076DE-8E16-4187-9B58-CC8D63A6C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long 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85C6B0-3B23-41F1-B4A8-E99DC7A2A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445327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71CB4A-EFF7-4591-998E-01B5124A2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D1BAD2-5047-4D16-B182-71F0226F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1CFB4B-3BAA-48AE-A6EF-69DA6C05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B9D66-7B9F-45C2-B9C3-A2B87FB2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4DA2C-A13B-4BC5-A023-5C07E049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48525B-F801-4E66-8094-F7B460C1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A81153-047C-4CC3-A01C-D5030847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5AEC9-55BC-4E76-9FA6-5A7AA13B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AD915D-730A-4A68-BC74-9160CC20C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AD7FBC-5E5D-4634-8C6B-B76004DC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82C25-4F52-4758-844A-62B86D89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73DED8-4919-44A6-8018-F1EECC8B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A66F68-820C-47B7-AAE9-8A747D23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scene 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7813FF-4F71-49F8-A250-C8911A46E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7E9044-D43B-4FA9-A8BF-B74D2C9BF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D250EF-9AB7-4D0E-A59E-DCB903244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E767F1-B60D-4AA2-81DB-28341BFE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long 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35AD47-728D-47AC-AF98-2E79DC4B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905FCC-28E3-4961-8F5B-440514D0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CE7E48-8BF2-4295-B16B-7870C9A4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35559A-26D1-419D-B83D-7CCCAA5C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contrast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972898-31FA-4DEF-A796-6461B3B5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6A617A-9B5B-4FE0-B58A-B2DF74B6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5439E9-0CF9-4876-9EE8-964BBB39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8C02E1-3D5B-4E1E-B143-426C93E45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9D9452-E0DF-4E71-A14D-6FD32511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756847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F95FAA-6FD0-4B27-8CAE-95375637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C6395-C141-4FBD-80A8-91CD4A89B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DE7B9A-2C19-4A02-A810-397113BE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F52DF-C868-4800-ADB1-2F671E4F1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74204-56E4-465C-91EE-5E8747F4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73CB0-3E97-4EBF-9730-6A604150B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34BB2-E632-4F20-8183-433CEB942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B706B9-3E94-4EE1-BEB2-2B0A7224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947782-E5B2-4861-AA8F-8D05EF00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Captions cover key visuals in busy scenes.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8E1CB7-2C14-46F9-A6B0-9975F3C6A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71D69-C5E1-4DCD-A58B-7A92C24F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Line breaks feel uneven across clips.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7A547E-8043-4E6A-9E0A-A4BC0B7F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19833B-4E66-4737-9C10-5085FC04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Tone shifts from polished to casual.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0CD2B9-A557-4D68-B6BF-584D262BC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8D5BB-FF8A-455A-A1D6-F02113AD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FA5CD-05F5-4E09-9ED7-376AD9A3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73328E-8EED-4FBE-8AAE-F7CEC06D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Captions stay clear and aligned with each shot.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07B7B0-E11A-45EF-BCB9-13718FA6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CBBDB4-304C-4619-823A-531D066C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Text reads smoothly on phones and laptops.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EC625B-7C75-4354-A27A-CBD564B4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26831A-92B8-4114-8CC4-4939B068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style feels consistent from intro to outro.</a:t>
            </a:r>
          </a:p>
        </p:txBody>
      </p:sp>
    </p:spTree>
    <p:extLst>
      <p:ext uri="{BB962C8B-B14F-4D97-AF65-F5344CB8AC3E}">
        <p14:creationId xmlns:p14="http://schemas.microsoft.com/office/powerpoint/2010/main" val="1503403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24CD88-C33E-4B46-9D3A-C4DCA261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18DAC5-49CC-4C38-A430-3BAD45059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7FE3F0-5D8E-4064-B6A5-90D9ABB9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2C29A-12A7-45D9-A3E1-6F8F4EAB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70CA6F-F27E-4E70-B887-A1EC0A26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B915F2-846B-4AD5-9176-1FAE39FB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21FC3-2599-4759-836B-47B8AEE1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163CD-BBC7-4D81-A3C7-07A89546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68F58F-210F-47EE-BB88-C18060B27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EDITORS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E390D-2020-4962-A303-5090AC6E3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simple rules for caption timing, placement, and readability.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1B9491-603A-4905-8918-637FF4BF6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C9E437-64C8-4F0A-8E8C-40094AF8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E929F-BEB1-403B-85D4-53747CB8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38FF89-CEBD-4FD1-B0B5-113A62756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3D55C7-7D9B-4F4D-8FA0-50BC3819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captions that support the message without distracting from the visuals.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EA0F9B-C546-4DA3-AE68-7075924A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F31361-408E-4FD5-9DC6-5B9959B6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C6EAE5-FF6C-496D-AEAC-A3E666C5B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3B208C-EF8B-425C-A3C9-BD9449BB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D11894-C10A-47DB-A34E-21328333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consistent style guide for short-form campaign videos.</a:t>
            </a:r>
          </a:p>
        </p:txBody>
      </p:sp>
    </p:spTree>
    <p:extLst>
      <p:ext uri="{BB962C8B-B14F-4D97-AF65-F5344CB8AC3E}">
        <p14:creationId xmlns:p14="http://schemas.microsoft.com/office/powerpoint/2010/main" val="20149807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163D436-80F7-484C-B287-3352ED320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2E305-4C83-4B89-829F-1DC5D5C1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094399-81CF-4FC5-B5C8-D413A88D2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CDBEC7-F256-4E70-B2AC-83AB0366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C8370-2A45-4302-9858-25DEF1C7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DF954B-3731-4CDD-B3CA-B3041422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481C35-E492-4F87-89F7-1F0B91A4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205DE-69C6-42AA-88D8-ABF0825D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9A7C0-35FF-46F3-A785-52F3EDAEF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BD54D3-C1C3-43AA-834F-1AF309C2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4E8026-538D-4027-81E8-48112D97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5E9D6F-E988-4E5E-BF39-05B828ED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A26767-46C0-4B39-8CCD-9CBC4D81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E8A438-3CA6-4CC1-95B4-69DA97D48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2DABFB-4D77-4FB3-9C77-596C2FC5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F0C4EE-5C74-409D-9209-4C938C37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5D6BEC-30E2-494F-87A0-585BA82A9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scene pace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8FD177-8270-4AFC-A764-65BAACFA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ACE529-99DC-47CA-8420-F2CCCE883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29875B-1ED4-4EAF-8DDE-FBAF9B49B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9FAA66-1C9E-4169-A07D-FEE248605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D2675D-9581-4960-A585-4C040763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504CD1-1463-4B8C-8DC9-62B585D4B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long lines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CA02B5-CFA0-4805-90A4-17D05CD43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B71B68-0A1E-4A4A-99F4-61096B7B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B80A47-E82B-498A-8A27-CC2EC2E8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3E486F-6D47-4CD8-A887-EE62EA27A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F110A2-B4E5-45B0-B21E-8E5E0A66F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4EA6824-2E94-4434-A78B-F2A102726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contrast</a:t>
            </a:r>
          </a:p>
        </p:txBody>
      </p:sp>
    </p:spTree>
    <p:extLst>
      <p:ext uri="{BB962C8B-B14F-4D97-AF65-F5344CB8AC3E}">
        <p14:creationId xmlns:p14="http://schemas.microsoft.com/office/powerpoint/2010/main" val="5566030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55A22F-16F0-4B71-8774-BB3DFE122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4088E-9351-4611-A926-813D2ED2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07E67-FB78-487C-8A6A-16B316CE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F7A86-E60B-4D01-A58D-DB9C560F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DA0B6D-2BE2-4EBA-8AEE-995DB3CC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AB9EF5-F1C9-4EC8-9C3C-B57CBD84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93B57A-FD3C-46F3-BBAB-3C6936D6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618A42-B78E-4ED0-AD6E-BB4EECCBA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4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cafe launch film keep captions clean, timed, and on brand?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1FF75-7F0D-4514-B513-8FB924F53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25B17-FE65-44E6-B9C9-7728E4CD0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CB6204-1A23-4572-9560-A20852C3E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84409-8EF9-4B38-8F9A-552574C1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scene pace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EAA216-B634-4661-92EA-4D45CF42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C37CAD-209C-40C1-AB96-3BE55F0EB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DD0734-7AAD-4896-9CA5-FBC45FC2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long lines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CC3FCA-A9A8-42F6-A287-4FEA17ED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EB5256-CBE2-4863-A348-8AB346885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BF289A-8DFB-44B7-A63B-9CB1FC3D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</p:spTree>
    <p:extLst>
      <p:ext uri="{BB962C8B-B14F-4D97-AF65-F5344CB8AC3E}">
        <p14:creationId xmlns:p14="http://schemas.microsoft.com/office/powerpoint/2010/main" val="13569751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0F5E59-4B34-48D1-9F86-F28859940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7C16AB-6744-4667-B8BE-224CA78C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C8EB85-3862-46EB-A7AD-8A3C90BA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A4F078-4C70-4510-B43E-A9ECDFCC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C5BF0C-1C9E-45B2-A095-DF7873D70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EFB59-B80E-47AF-B549-AD1A0524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A17941-5FE6-4DE6-A604-1FBD4F586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2911CE-64AD-4307-8D45-7D1D0CF2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82DA38-9929-4E9B-8C3C-CBBDEA51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6B8EB4-DFE3-4400-8916-140751E4E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C1AC23-59A7-4FDA-AD2A-B2F766E5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EC63A1-A079-413B-8AB6-164D8B77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2AC016-FB77-453E-AE18-622130855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D60AB1-F354-43AE-9C1A-0C802664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Match scene pace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11B5A0-2F1E-492C-90A3-24376A1ED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3BAE09-A152-4419-A89E-741F69BA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E9E333-07CF-42A1-B427-A0846B173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4D5654-3811-4C42-9F8C-EC01B19D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2723DC-4182-41BC-83B4-839D5B40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Trim long 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94B8E9-56D4-4120-890D-E720AD76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29646E-F19D-49DF-ACCB-46175EBD9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B9A046-8432-4062-A672-0499A600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A41947-AA8D-4CF5-8279-15336C5D2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2A6DB0-999C-406B-AF5B-911F888F8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on mobile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A03EEC-FEC6-49E7-82A4-7A038AEF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042211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9A0B5-858A-4F2D-9C87-F72F2FB9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BFA288-636C-4139-8DD8-78E4DADB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5E06A6-260D-4D4F-9C91-489F0BD5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frame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A893FB-620D-49E9-8D95-3CB999D5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B9D959-DEEF-4ACD-9A77-62A31FF7D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BC11A5-7A7C-4C3C-95A8-9AF23D21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F6A470-29D5-4147-AA1E-6D42D831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578937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2026-09-30T15:03:50.3400000Z</dcterms:created>
  <dcterms:modified xsi:type="dcterms:W3CDTF">2026-09-30T15:03:50.3400000Z</dcterms:modified>
</coreProperties>
</file>