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d60ba5b9714d3a" /><Relationship Type="http://schemas.openxmlformats.org/officeDocument/2006/relationships/extended-properties" Target="/docProps/app.xml" Id="Rda8a7a381cd14569" /><Relationship Type="http://schemas.openxmlformats.org/officeDocument/2006/relationships/officeDocument" Target="/ppt/presentation.xml" Id="R8ab80321c91d4b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91183bc2494190"/>
  </p:sldMasterIdLst>
  <p:notesMasterIdLst>
    <p:notesMasterId xmlns:r="http://schemas.openxmlformats.org/officeDocument/2006/relationships" r:id="R83e2c4eb681a4554"/>
  </p:notesMasterIdLst>
  <p:sldIdLst>
    <p:sldId xmlns:r="http://schemas.openxmlformats.org/officeDocument/2006/relationships" id="256" r:id="Rb60baed8e016426a"/>
    <p:sldId xmlns:r="http://schemas.openxmlformats.org/officeDocument/2006/relationships" id="257" r:id="Rb53446e5b9f6427b"/>
    <p:sldId xmlns:r="http://schemas.openxmlformats.org/officeDocument/2006/relationships" id="258" r:id="Rade012f152aa405f"/>
    <p:sldId xmlns:r="http://schemas.openxmlformats.org/officeDocument/2006/relationships" id="259" r:id="R4cff82e7eb8d4164"/>
    <p:sldId xmlns:r="http://schemas.openxmlformats.org/officeDocument/2006/relationships" id="260" r:id="R95a0ecd865854e6c"/>
    <p:sldId xmlns:r="http://schemas.openxmlformats.org/officeDocument/2006/relationships" id="261" r:id="R3a1c8b48be4040ce"/>
    <p:sldId xmlns:r="http://schemas.openxmlformats.org/officeDocument/2006/relationships" id="262" r:id="R12c25b2aafea4697"/>
    <p:sldId xmlns:r="http://schemas.openxmlformats.org/officeDocument/2006/relationships" id="263" r:id="Rcd334aeb3ce0456b"/>
    <p:sldId xmlns:r="http://schemas.openxmlformats.org/officeDocument/2006/relationships" id="264" r:id="Rb2a76ab4b65e47d4"/>
    <p:sldId xmlns:r="http://schemas.openxmlformats.org/officeDocument/2006/relationships" id="265" r:id="R79e723e292a44ab1"/>
    <p:sldId xmlns:r="http://schemas.openxmlformats.org/officeDocument/2006/relationships" id="266" r:id="R1ae1bd71dbc440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f4792a799c4bf8" /><Relationship Type="http://schemas.openxmlformats.org/officeDocument/2006/relationships/slideMaster" Target="/ppt/slideMasters/slideMaster1.xml" Id="R0391183bc2494190" /><Relationship Type="http://schemas.openxmlformats.org/officeDocument/2006/relationships/notesMaster" Target="/ppt/notesMasters/notesMaster1.xml" Id="R83e2c4eb681a4554" /><Relationship Type="http://schemas.openxmlformats.org/officeDocument/2006/relationships/presProps" Target="/ppt/presProps.xml" Id="Rdfc82fb60c8d4d3c" /><Relationship Type="http://schemas.openxmlformats.org/officeDocument/2006/relationships/tableStyles" Target="/ppt/tableStyles.xml" Id="R3c79162a52454e8b" /><Relationship Type="http://schemas.openxmlformats.org/officeDocument/2006/relationships/slide" Target="/ppt/slides/slide1.xml" Id="Rb60baed8e016426a" /><Relationship Type="http://schemas.openxmlformats.org/officeDocument/2006/relationships/slide" Target="/ppt/slides/slide2.xml" Id="Rb53446e5b9f6427b" /><Relationship Type="http://schemas.openxmlformats.org/officeDocument/2006/relationships/slide" Target="/ppt/slides/slide3.xml" Id="Rade012f152aa405f" /><Relationship Type="http://schemas.openxmlformats.org/officeDocument/2006/relationships/slide" Target="/ppt/slides/slide4.xml" Id="R4cff82e7eb8d4164" /><Relationship Type="http://schemas.openxmlformats.org/officeDocument/2006/relationships/slide" Target="/ppt/slides/slide5.xml" Id="R95a0ecd865854e6c" /><Relationship Type="http://schemas.openxmlformats.org/officeDocument/2006/relationships/slide" Target="/ppt/slides/slide6.xml" Id="R3a1c8b48be4040ce" /><Relationship Type="http://schemas.openxmlformats.org/officeDocument/2006/relationships/slide" Target="/ppt/slides/slide7.xml" Id="R12c25b2aafea4697" /><Relationship Type="http://schemas.openxmlformats.org/officeDocument/2006/relationships/slide" Target="/ppt/slides/slide8.xml" Id="Rcd334aeb3ce0456b" /><Relationship Type="http://schemas.openxmlformats.org/officeDocument/2006/relationships/slide" Target="/ppt/slides/slide9.xml" Id="Rb2a76ab4b65e47d4" /><Relationship Type="http://schemas.openxmlformats.org/officeDocument/2006/relationships/slide" Target="/ppt/slides/slide10.xml" Id="R79e723e292a44ab1" /><Relationship Type="http://schemas.openxmlformats.org/officeDocument/2006/relationships/slide" Target="/ppt/slides/slide11.xml" Id="R1ae1bd71dbc440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cfbd15e5f444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24b64d571e4491" /><Relationship Type="http://schemas.openxmlformats.org/officeDocument/2006/relationships/notesMaster" Target="/ppt/notesMasters/notesMaster1.xml" Id="R18d75b48c17e4a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71540100b88426f" /><Relationship Type="http://schemas.openxmlformats.org/officeDocument/2006/relationships/notesMaster" Target="/ppt/notesMasters/notesMaster1.xml" Id="R9e98aa35ee704d3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7fe04307714cdc" /><Relationship Type="http://schemas.openxmlformats.org/officeDocument/2006/relationships/notesMaster" Target="/ppt/notesMasters/notesMaster1.xml" Id="R9ca3d724f72140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267c9660ce4091" /><Relationship Type="http://schemas.openxmlformats.org/officeDocument/2006/relationships/notesMaster" Target="/ppt/notesMasters/notesMaster1.xml" Id="R1107fc4754284b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6b5579e39744974" /><Relationship Type="http://schemas.openxmlformats.org/officeDocument/2006/relationships/notesMaster" Target="/ppt/notesMasters/notesMaster1.xml" Id="Rbbab9873bd4d46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5e8ba40546447a" /><Relationship Type="http://schemas.openxmlformats.org/officeDocument/2006/relationships/notesMaster" Target="/ppt/notesMasters/notesMaster1.xml" Id="Rd858b5e3591141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fb2abec336f410e" /><Relationship Type="http://schemas.openxmlformats.org/officeDocument/2006/relationships/notesMaster" Target="/ppt/notesMasters/notesMaster1.xml" Id="R28e1dffa0da24e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82ca1e13ef4b01" /><Relationship Type="http://schemas.openxmlformats.org/officeDocument/2006/relationships/notesMaster" Target="/ppt/notesMasters/notesMaster1.xml" Id="R4a804d7ac6af472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0283ebb20e4aab" /><Relationship Type="http://schemas.openxmlformats.org/officeDocument/2006/relationships/notesMaster" Target="/ppt/notesMasters/notesMaster1.xml" Id="Rbb9526d86fb8437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42d2e75bef6442d" /><Relationship Type="http://schemas.openxmlformats.org/officeDocument/2006/relationships/notesMaster" Target="/ppt/notesMasters/notesMaster1.xml" Id="R8d242c73d33d48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b496299a59434d" /><Relationship Type="http://schemas.openxmlformats.org/officeDocument/2006/relationships/notesMaster" Target="/ppt/notesMasters/notesMaster1.xml" Id="Rbae245009b6b4e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b4d90ae5b347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666562cc12419a" /><Relationship Type="http://schemas.openxmlformats.org/officeDocument/2006/relationships/slideLayout" Target="/ppt/slideLayouts/slideLayout1.xml" Id="Rd8b398f2bb004f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b398f2bb004f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7304e35ad4441" /><Relationship Type="http://schemas.openxmlformats.org/officeDocument/2006/relationships/image" Target="/ppt/media/image.png" Id="Rd9db1ed443994d82" /><Relationship Type="http://schemas.openxmlformats.org/officeDocument/2006/relationships/notesSlide" Target="/ppt/notesSlides/notesSlide1.xml" Id="R69f96deff7b34e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e006649eb241dd" /><Relationship Type="http://schemas.openxmlformats.org/officeDocument/2006/relationships/notesSlide" Target="/ppt/notesSlides/notesSlide2.xml" Id="R90846aaaedf245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d7a1520a346a2" /><Relationship Type="http://schemas.openxmlformats.org/officeDocument/2006/relationships/notesSlide" Target="/ppt/notesSlides/notesSlide3.xml" Id="Rc58aa0a94db04da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d75add4c041aa" /><Relationship Type="http://schemas.openxmlformats.org/officeDocument/2006/relationships/notesSlide" Target="/ppt/notesSlides/notesSlide4.xml" Id="Rf082ee32f07c4e9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13fceca684959" /><Relationship Type="http://schemas.openxmlformats.org/officeDocument/2006/relationships/notesSlide" Target="/ppt/notesSlides/notesSlide5.xml" Id="R99a9f21e216d47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d1e5bacd0d48ec" /><Relationship Type="http://schemas.openxmlformats.org/officeDocument/2006/relationships/notesSlide" Target="/ppt/notesSlides/notesSlide6.xml" Id="R67a37c0899a24ae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4dd5bdc09248eb" /><Relationship Type="http://schemas.openxmlformats.org/officeDocument/2006/relationships/notesSlide" Target="/ppt/notesSlides/notesSlide7.xml" Id="R77594a155f3b43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8dae53b7747be" /><Relationship Type="http://schemas.openxmlformats.org/officeDocument/2006/relationships/notesSlide" Target="/ppt/notesSlides/notesSlide8.xml" Id="Rcb551083ac7749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16b4771b6d4a7d" /><Relationship Type="http://schemas.openxmlformats.org/officeDocument/2006/relationships/notesSlide" Target="/ppt/notesSlides/notesSlide9.xml" Id="Re50952f8fd3245b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9a30ccdaab470f" /><Relationship Type="http://schemas.openxmlformats.org/officeDocument/2006/relationships/notesSlide" Target="/ppt/notesSlides/notesSlide10.xml" Id="R3d4700ce0bbb48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ca4a077b894c86" /><Relationship Type="http://schemas.openxmlformats.org/officeDocument/2006/relationships/notesSlide" Target="/ppt/notesSlides/notesSlide11.xml" Id="R95f0f092efb446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11F878-3590-4F62-991A-EC5FF184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9AC332-F605-4C09-B509-76D4B8A6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9D4416-0369-43F7-B4C3-6DEAA60AC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Clip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E98047-E8F6-4048-92AD-E9BDB6210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film club turns a rainy-day interview into a polished short feature.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5BAC51-8086-46EE-A7D3-32DD9A39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A39D1E-84D2-4BBF-BDEF-159661D3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C78F54-EE6B-4D26-906D-AF7CC1BE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A09920-DEBC-4015-8111-10E5DDEF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db1ed443994d8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7022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B6C5FC-F563-4CA5-8520-E039AEB08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C88EE5-312E-4129-AE02-0A5B9C56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6ECCD3-B6BD-41BC-B334-A2E56B0CC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1490E-BE8D-4714-9D0F-3BD766505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76D96-E87B-42FD-AD75-E222C090E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clip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F6E51-87F4-470A-A8E9-EC5A0100C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6FD2BD-146D-47ED-A446-D91BB4342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68DF1-8D0E-4969-B969-5A24FE2B3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Footage Review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D96E8-F8D7-4DDC-8274-4212C769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raw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8C8399-D302-4F57-A8A2-85849F0CA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BF7DE9-1584-4FB2-BCDB-B3B013D95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2B82E1-1BC6-4160-88FA-9C02D81E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Shape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E8DDAA-3B50-4D35-BF11-FB44AA863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6D195C-193B-4DA8-B97E-7C579EA2C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F916A0-7F1A-466A-86ED-6B77E7C7A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62C4A3-F97C-4FC6-9252-78849BEC8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Edit Pass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CB56A-9243-482D-A73F-71D7CC86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and reorder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6C43F6-9B34-425C-8863-A3C185601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1E516E-64D5-41D8-A554-939A2B2B0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A9BDE3-6302-464C-BCCC-3CC06392C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Export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0D860-4B66-4D1D-9844-0A808337A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</p:spTree>
    <p:extLst>
      <p:ext uri="{BB962C8B-B14F-4D97-AF65-F5344CB8AC3E}">
        <p14:creationId xmlns:p14="http://schemas.microsoft.com/office/powerpoint/2010/main" val="18867049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61FD0D-A2FA-4B66-9E82-A7D890CC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981F54-5ACA-4504-BC38-36ED01D86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72A752-CFD1-430A-9079-67230F37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82EA1D-936F-4835-855C-A72A17FA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E34C8A-4028-4960-9C81-D75A6743F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From rough footage to a clear, watchable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66DB92-3B92-4C56-B643-30AB0C32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DB7751-61A9-4F0D-9532-D114F767A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2772332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E3BC1A-299D-43AE-BE5D-872AAB162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0E081-EA8A-4E22-A1A7-99FB51422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87FFF3-760B-4D3C-BAD7-F1948BECD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12E840-1CE0-400D-BF7D-AA861BF6F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B39E2A-1CCA-4DF8-8009-7AC77BCD1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video clip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E616B4-DFDD-45BC-8AF2-2175B4DCF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865531-FEF5-4188-BFBA-B043B2BF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C30FE-3404-4B2A-8C70-6F22FA485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75DC5F-40B2-4CEE-A037-8F9A14E5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clip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6C16ED-7EF2-483F-8FF7-B77672A3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7CFA02-5EC5-4DD7-810F-72BFA6D8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0E3D4D-76CD-4A3F-AD8B-59F2DC19B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4BA2EE-9449-4935-8926-B9CD3BB2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8784D2-8334-44CA-8491-AE62905E2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footage to a clear, watchable…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216425-1D26-43C6-914F-80FDD2FB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227294-B0D7-45C9-B11F-C15177178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2AE35F-7CCD-4F81-8608-1528D4B3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8CC311-C47D-4A99-8CF7-25CB16F1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82D935-2E2F-44A9-91F2-9BB27748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Export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3B361A-5453-4852-9527-11F273300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973859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AE55C3-EA9A-401E-8172-AD6ACA857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9A819-5ADB-45AB-B03C-FBD3EEFD0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79295B-C50E-4603-AF71-75A7F6D4D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F5E3E3-3011-45F7-98A2-8F027288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37A3C-FBC2-4467-80EA-516B6C996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C4B89-D1E3-43D0-B521-FB881BC9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A81EA2-930C-4287-8BDE-474FAD36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FF4A8E-A334-4C37-A0B1-AAC1F680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5BA3C1-0478-4715-9E77-7CC038DC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raw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D2FDB-8FA9-4406-B857-C04E868C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2CAC1-2E08-4E39-BC9A-CCDF5303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A294A6-1222-409E-844F-D612F749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FF87E0-4DB4-4D32-9C0D-DD978E9C9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57500E-F279-4866-A436-98886113E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6EA21-BC3E-4DEA-A85F-2C7A3024C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C43313-9407-4EBA-BD7D-D577BDDC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9E5671-8FE5-4432-BEE1-1C835A4D7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and reorder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B4574E-AEB7-4AB3-B423-1787BB092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5C5DDE-BEC0-406D-8810-58DE0716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C449CE-96C8-44DF-8E7D-6ADBDDF1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9AF49-97B2-49F2-9B0B-6E33B429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CA3BBE-6366-498C-AA20-7B15CF24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6CE91A-B8D7-468C-8222-020B50F66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5ABB57-E0F0-4184-8F87-42404AEDE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F28E56-DF42-49F2-907A-2E6E3842A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3A5238-A8EC-4889-A29B-B8C88A5FB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315197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65DB4F-6E47-45AD-9A62-04CCF527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83F6D5-F7F6-46C0-8B37-BD14FA140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0A8C3D-F70E-4437-AD3A-3214C1112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F7366-BE61-4852-9B59-6AF0FE68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AD5212-F768-4C28-87BD-A6A01519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clip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3ED4D-3193-411B-95B0-671E90B8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F90A40-FA89-4F4B-B657-C53A5E7A3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B8F6EC-A049-4B01-B703-7244C5FDB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8DCF4A-25F7-428B-A2D4-DEAAB046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Clips feel disconnected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C12557-2E3D-473F-9B72-4C51AD62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C6A33-8110-412E-8F13-73BEA7024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best moments are buried in long takes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50F723-5B1F-4840-8B75-DD73D7D4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5733B0-4C84-4129-B815-C6538A95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draft lacks titles and pacing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F47E79-4AED-4963-B163-EB581701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765427-6A68-4C17-8F4C-A970BF4C9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6307F4-E02C-461B-85D4-2D36B20E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9A43D8-E04D-4E2A-B731-9A186402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opens with a strong hook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FCDFB0-F9E8-493B-AF71-367654F57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3D504C-2A80-4ED5-9A68-79A3AB1A9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the main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2DB12E-4859-468B-99D2-9C5914D4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88B621-8522-425D-9D1D-4C87D6129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cut feels organized and ready to share</a:t>
            </a:r>
          </a:p>
        </p:txBody>
      </p:sp>
    </p:spTree>
    <p:extLst>
      <p:ext uri="{BB962C8B-B14F-4D97-AF65-F5344CB8AC3E}">
        <p14:creationId xmlns:p14="http://schemas.microsoft.com/office/powerpoint/2010/main" val="10233946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254A1B-0210-44A1-8979-DBE50308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6A70E-1830-4D43-9105-10DDC5E7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6C4D3-F048-465E-9127-026888E82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3A0150-A320-4526-AF2A-83925DFC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6F06A6-7646-4D21-BD47-C842D0A3D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6888D2-CA23-43BE-8086-D7C1225B2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85C7CE-A99F-484A-9391-5F8E0644C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59E109-93D4-4948-BB0F-025FF52A3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233511-4892-4621-9333-E8E0D859C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 EDITORS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BAA66B-3EED-4A7F-A0E3-BF111ADA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turn scattered clips into a clean class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E9A387-0E6C-40C2-B166-13700ACD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15003B-079E-4DD6-86E0-F99F4EC9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CC2C85-4D41-45FC-A3B2-BD59DF56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E8F1C4-8336-4690-BE4A-70E1D887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038BDC-CFF1-4E49-969C-782A1EBF0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workflow for sharing event highlights with members.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5E00A2-5D96-4AED-9F02-33B24FA5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E570E2-6359-40D8-9189-0D6C423C6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6B343F-96AB-4A19-AEB0-8D5DFC47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479BC1-5B80-420C-8ADE-13CA0008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WORKSHOP HOSTS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BFFE72-A570-450C-91C3-A7340CF4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visual example for teaching basic video editing steps.</a:t>
            </a:r>
          </a:p>
        </p:txBody>
      </p:sp>
    </p:spTree>
    <p:extLst>
      <p:ext uri="{BB962C8B-B14F-4D97-AF65-F5344CB8AC3E}">
        <p14:creationId xmlns:p14="http://schemas.microsoft.com/office/powerpoint/2010/main" val="2786823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64E1BC-E50D-4130-A4CF-A228FB28C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C4122-22B9-4682-BC95-9D30F0B98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588B3A-9B2C-4E47-A45D-05D5C8D2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3CF40-825C-423E-A13B-A0451B302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6BC8CB-88E6-4222-987B-6E2F77515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06545-3345-4DF6-97D1-91B2DA3C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59AF9-DE3F-44B4-B0C1-A6B81D55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BDE083-069C-43B2-889A-1C21B1F9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33338B-65DE-4E08-B037-BF06D9F6B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6AE494-29EB-4B98-80F2-6173D8DC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F8C2A6-3FD6-4EA5-B8CB-C9DD55478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raw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B27A6F-0FA1-40C3-B57B-BCE3B2CCF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F09EE8-DEB9-478D-A1A7-5D367CF6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C31ED4-CA5A-4AC5-925D-61FF3F13A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DB2935-DE83-4ADA-9033-5FF05A792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42C76E-32E2-43FD-B8C3-79399A30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F83B8-D0BA-4E1A-83E2-0DE85253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FB506E-AA70-4642-B714-54D95E204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2F86CD-6292-4478-ACEB-5DB3E273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27D6A0-D2FD-4A59-A97A-70862D0C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9CD6B0-4A48-4D72-ACA9-EDFD613AD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4FE366-4ECE-4F35-AB1A-6226A26B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24A887-D2F2-40CC-9440-6A7D22835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6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and reorder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7F8F4A-D8BB-46AD-BE3E-2D96CFAAD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42918C-8B77-448A-9F3F-FCEEDD86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42DA97-CB90-4571-8B4E-D0505C85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62A85FD-B797-4F90-B96B-91D80581C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35C489-8C4F-4D26-A4DB-E7B900A4F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CA4DB7D-5F8B-40C7-9752-5BDD84D5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titles and music</a:t>
            </a:r>
          </a:p>
        </p:txBody>
      </p:sp>
    </p:spTree>
    <p:extLst>
      <p:ext uri="{BB962C8B-B14F-4D97-AF65-F5344CB8AC3E}">
        <p14:creationId xmlns:p14="http://schemas.microsoft.com/office/powerpoint/2010/main" val="19238803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F87010-C670-4D69-BF62-33E380251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B50CB5-BA03-4023-801D-F10E3AFA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47DDAC-2EAC-4D80-AA29-88A3CC72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20405F-697D-43B3-B5F5-1D9D60008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5981B3-0823-43A0-B16B-05EC3642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clip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0C5777-F199-4BAC-A1CE-0C887734A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83827-E1FB-432B-B4E5-594C31EDC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0A066A-AD05-4E55-BC56-ACF0E747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messy interview footage into a short, clear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5A877C-DADD-463B-890B-9A27923A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AA136-8D06-4004-9D03-BB057515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788A3-5721-4D2B-88A1-56546DD81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23D4A9-08C1-4C07-96A1-A1952684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EC610-CA8A-4DF7-BC82-7C1A573F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4A687-4667-43C2-8AE6-AB192F5D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C8E293-DB6F-4A6A-8953-E3675C3F7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and reorder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3F6730-F7F8-4C24-9DCF-03E4B24B6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18F0CE-DC9B-4D45-B8D2-E75721A2F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AB544C-AA2E-4B1A-B5AE-F01F89DB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</p:spTree>
    <p:extLst>
      <p:ext uri="{BB962C8B-B14F-4D97-AF65-F5344CB8AC3E}">
        <p14:creationId xmlns:p14="http://schemas.microsoft.com/office/powerpoint/2010/main" val="5510985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3AB3EC-FA9B-4BB6-AF33-82D278FF3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AFDED-79DC-492B-A7AA-0969FD55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460DD6-0520-488D-9017-593E711A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B5AA1F-4752-4B43-8C5E-5D33BC0C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45021-9D9E-411B-8B7E-EA2F8845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clip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5514B8-C4E9-4172-89DB-2D62F9CA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04626-4A7C-4D7A-9D35-464E3FAE7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6E3399-290D-483D-9463-370D1217F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42D2D0-FAC4-4AD5-966E-14CED682A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raw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B49BD8-684F-4476-9EA6-A9958FD2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4B591C-D60D-4FDC-809D-2F1F854F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DEDF02-845A-46AB-A9F5-584C27275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1E7C1D-E3B8-4158-8E75-3E79D18C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CD0DAD-13A0-460A-AD94-78ED2D973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the strongest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059382-C57E-452D-BF2A-E825EAB7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B823D7-8316-4B52-99F3-B25219BC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B123AF-2C04-4510-889F-0C11EAFEA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335B16-5923-407B-9A94-4C676AB90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AD1A7E-B9C2-4635-9AD6-723EBDBA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Trim and reorder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A9242B-7D92-481B-8C00-E1F88ADC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819FD1-3F75-4866-BF83-C9192E35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1E98D3-7234-4F10-885C-AAE79A857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70C6AC-ECCA-4444-A519-689DF5C58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3C37B4-647E-46F7-94EB-23936437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Export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E34C1B-DB03-4F38-8FBB-9A827223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44795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FAF119-3005-459C-AB78-7FE58245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999398-D7FB-4EB2-A931-DBE6D9813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FE0A8D-359E-4C76-84DA-9015AEF1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edit can make every scene easier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C0AFC-6A50-420D-9924-267D6B24E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49227-B76E-4835-AAF4-D65731676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24C7E0-F4FC-4892-A3DE-CEAC1518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E5A9C-A7AE-44E2-9BE4-2E288A556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865093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2026-10-01T09:47:42.8190000Z</dcterms:created>
  <dcterms:modified xsi:type="dcterms:W3CDTF">2026-10-01T09:47:42.8190000Z</dcterms:modified>
</coreProperties>
</file>