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2b17140370480b" /><Relationship Type="http://schemas.openxmlformats.org/officeDocument/2006/relationships/extended-properties" Target="/docProps/app.xml" Id="Rce462f5b26714b20" /><Relationship Type="http://schemas.openxmlformats.org/officeDocument/2006/relationships/officeDocument" Target="/ppt/presentation.xml" Id="R0cd7465cb94a44e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a5e0bd33764f27"/>
  </p:sldMasterIdLst>
  <p:notesMasterIdLst>
    <p:notesMasterId xmlns:r="http://schemas.openxmlformats.org/officeDocument/2006/relationships" r:id="Rcae4380a93bd4c21"/>
  </p:notesMasterIdLst>
  <p:sldIdLst>
    <p:sldId xmlns:r="http://schemas.openxmlformats.org/officeDocument/2006/relationships" id="256" r:id="Ra8c99f1f2b6042cc"/>
    <p:sldId xmlns:r="http://schemas.openxmlformats.org/officeDocument/2006/relationships" id="257" r:id="Re02c2775672f46b4"/>
    <p:sldId xmlns:r="http://schemas.openxmlformats.org/officeDocument/2006/relationships" id="258" r:id="R64b2c50274f64515"/>
    <p:sldId xmlns:r="http://schemas.openxmlformats.org/officeDocument/2006/relationships" id="259" r:id="R475ecf4de93d47f8"/>
    <p:sldId xmlns:r="http://schemas.openxmlformats.org/officeDocument/2006/relationships" id="260" r:id="Rb59489793977438a"/>
    <p:sldId xmlns:r="http://schemas.openxmlformats.org/officeDocument/2006/relationships" id="261" r:id="R514906a04f8241eb"/>
    <p:sldId xmlns:r="http://schemas.openxmlformats.org/officeDocument/2006/relationships" id="262" r:id="R67cf2109b0154313"/>
    <p:sldId xmlns:r="http://schemas.openxmlformats.org/officeDocument/2006/relationships" id="263" r:id="R67f1b8085c48461f"/>
    <p:sldId xmlns:r="http://schemas.openxmlformats.org/officeDocument/2006/relationships" id="264" r:id="R38ebaba7275244d7"/>
    <p:sldId xmlns:r="http://schemas.openxmlformats.org/officeDocument/2006/relationships" id="265" r:id="Raab184bf8ec544b3"/>
    <p:sldId xmlns:r="http://schemas.openxmlformats.org/officeDocument/2006/relationships" id="266" r:id="Rc668df3fc62e44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caf6337de54256" /><Relationship Type="http://schemas.openxmlformats.org/officeDocument/2006/relationships/slideMaster" Target="/ppt/slideMasters/slideMaster1.xml" Id="Rf6a5e0bd33764f27" /><Relationship Type="http://schemas.openxmlformats.org/officeDocument/2006/relationships/notesMaster" Target="/ppt/notesMasters/notesMaster1.xml" Id="Rcae4380a93bd4c21" /><Relationship Type="http://schemas.openxmlformats.org/officeDocument/2006/relationships/presProps" Target="/ppt/presProps.xml" Id="Reed03f7c78c14cc2" /><Relationship Type="http://schemas.openxmlformats.org/officeDocument/2006/relationships/tableStyles" Target="/ppt/tableStyles.xml" Id="R2033d8fbac334d71" /><Relationship Type="http://schemas.openxmlformats.org/officeDocument/2006/relationships/slide" Target="/ppt/slides/slide1.xml" Id="Ra8c99f1f2b6042cc" /><Relationship Type="http://schemas.openxmlformats.org/officeDocument/2006/relationships/slide" Target="/ppt/slides/slide2.xml" Id="Re02c2775672f46b4" /><Relationship Type="http://schemas.openxmlformats.org/officeDocument/2006/relationships/slide" Target="/ppt/slides/slide3.xml" Id="R64b2c50274f64515" /><Relationship Type="http://schemas.openxmlformats.org/officeDocument/2006/relationships/slide" Target="/ppt/slides/slide4.xml" Id="R475ecf4de93d47f8" /><Relationship Type="http://schemas.openxmlformats.org/officeDocument/2006/relationships/slide" Target="/ppt/slides/slide5.xml" Id="Rb59489793977438a" /><Relationship Type="http://schemas.openxmlformats.org/officeDocument/2006/relationships/slide" Target="/ppt/slides/slide6.xml" Id="R514906a04f8241eb" /><Relationship Type="http://schemas.openxmlformats.org/officeDocument/2006/relationships/slide" Target="/ppt/slides/slide7.xml" Id="R67cf2109b0154313" /><Relationship Type="http://schemas.openxmlformats.org/officeDocument/2006/relationships/slide" Target="/ppt/slides/slide8.xml" Id="R67f1b8085c48461f" /><Relationship Type="http://schemas.openxmlformats.org/officeDocument/2006/relationships/slide" Target="/ppt/slides/slide9.xml" Id="R38ebaba7275244d7" /><Relationship Type="http://schemas.openxmlformats.org/officeDocument/2006/relationships/slide" Target="/ppt/slides/slide10.xml" Id="Raab184bf8ec544b3" /><Relationship Type="http://schemas.openxmlformats.org/officeDocument/2006/relationships/slide" Target="/ppt/slides/slide11.xml" Id="Rc668df3fc62e44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bbc559636448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6d3e8fa44146aa" /><Relationship Type="http://schemas.openxmlformats.org/officeDocument/2006/relationships/notesMaster" Target="/ppt/notesMasters/notesMaster1.xml" Id="R2bfbf3ae3d3b40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235551b5114cc7" /><Relationship Type="http://schemas.openxmlformats.org/officeDocument/2006/relationships/notesMaster" Target="/ppt/notesMasters/notesMaster1.xml" Id="R60595aa1810d4c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eea5aab0da46d3" /><Relationship Type="http://schemas.openxmlformats.org/officeDocument/2006/relationships/notesMaster" Target="/ppt/notesMasters/notesMaster1.xml" Id="R0499024031e243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5de00becc14097" /><Relationship Type="http://schemas.openxmlformats.org/officeDocument/2006/relationships/notesMaster" Target="/ppt/notesMasters/notesMaster1.xml" Id="R20b6fefcaab142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e32976ef0d45bb" /><Relationship Type="http://schemas.openxmlformats.org/officeDocument/2006/relationships/notesMaster" Target="/ppt/notesMasters/notesMaster1.xml" Id="R3d4177ef5fd541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9516faca174f73" /><Relationship Type="http://schemas.openxmlformats.org/officeDocument/2006/relationships/notesMaster" Target="/ppt/notesMasters/notesMaster1.xml" Id="Ree13ffd9af964f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6431e9f965b4e9d" /><Relationship Type="http://schemas.openxmlformats.org/officeDocument/2006/relationships/notesMaster" Target="/ppt/notesMasters/notesMaster1.xml" Id="R4d0313dc4e1c43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09c8ab6ddf44cef" /><Relationship Type="http://schemas.openxmlformats.org/officeDocument/2006/relationships/notesMaster" Target="/ppt/notesMasters/notesMaster1.xml" Id="R412ca429b5a04f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880e0ad582a49be" /><Relationship Type="http://schemas.openxmlformats.org/officeDocument/2006/relationships/notesMaster" Target="/ppt/notesMasters/notesMaster1.xml" Id="Ra2863bf9d11646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1a28b5c14504b83" /><Relationship Type="http://schemas.openxmlformats.org/officeDocument/2006/relationships/notesMaster" Target="/ppt/notesMasters/notesMaster1.xml" Id="Rf196994736ca48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3919e2f6bc466d" /><Relationship Type="http://schemas.openxmlformats.org/officeDocument/2006/relationships/notesMaster" Target="/ppt/notesMasters/notesMaster1.xml" Id="R43efe2e633b644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b5f009c64d4f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c367bdfd024bbd" /><Relationship Type="http://schemas.openxmlformats.org/officeDocument/2006/relationships/slideLayout" Target="/ppt/slideLayouts/slideLayout1.xml" Id="Rdc4b28473162456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4b2847316245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a2321c2434447d" /><Relationship Type="http://schemas.openxmlformats.org/officeDocument/2006/relationships/image" Target="/ppt/media/image.png" Id="R21ab75557df34cef" /><Relationship Type="http://schemas.openxmlformats.org/officeDocument/2006/relationships/notesSlide" Target="/ppt/notesSlides/notesSlide1.xml" Id="Rab78f6877b2549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959d066424c8f" /><Relationship Type="http://schemas.openxmlformats.org/officeDocument/2006/relationships/notesSlide" Target="/ppt/notesSlides/notesSlide2.xml" Id="R498bec82ebf541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95a4ea009f45c3" /><Relationship Type="http://schemas.openxmlformats.org/officeDocument/2006/relationships/notesSlide" Target="/ppt/notesSlides/notesSlide3.xml" Id="Re6a9fe8533db4d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000c639be8483f" /><Relationship Type="http://schemas.openxmlformats.org/officeDocument/2006/relationships/notesSlide" Target="/ppt/notesSlides/notesSlide4.xml" Id="R726e6e963ed84a0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48537520e4c7d" /><Relationship Type="http://schemas.openxmlformats.org/officeDocument/2006/relationships/notesSlide" Target="/ppt/notesSlides/notesSlide5.xml" Id="R686242d8d5e94b5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3311aa158c4bdf" /><Relationship Type="http://schemas.openxmlformats.org/officeDocument/2006/relationships/notesSlide" Target="/ppt/notesSlides/notesSlide6.xml" Id="Rff9b0a1609b7460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db9b02a7844d3e" /><Relationship Type="http://schemas.openxmlformats.org/officeDocument/2006/relationships/notesSlide" Target="/ppt/notesSlides/notesSlide7.xml" Id="Rf9c50ac22a3548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281d3e0ff74dc9" /><Relationship Type="http://schemas.openxmlformats.org/officeDocument/2006/relationships/notesSlide" Target="/ppt/notesSlides/notesSlide8.xml" Id="R9c9f90921fa944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b2ada9069434a" /><Relationship Type="http://schemas.openxmlformats.org/officeDocument/2006/relationships/notesSlide" Target="/ppt/notesSlides/notesSlide9.xml" Id="Rb6a8de39140042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879ad1478842e6" /><Relationship Type="http://schemas.openxmlformats.org/officeDocument/2006/relationships/notesSlide" Target="/ppt/notesSlides/notesSlide10.xml" Id="Rdb38a9d4af4945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669ff4eb2483f" /><Relationship Type="http://schemas.openxmlformats.org/officeDocument/2006/relationships/notesSlide" Target="/ppt/notesSlides/notesSlide11.xml" Id="R76939e0132bc47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248996-FB0E-4233-A05C-033912EF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1C976B-65E2-45FA-B40C-5FAF2C2FA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26A6CC-52B7-4C6A-8050-792142955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Content Calendar Creation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6B9CFE-3410-4211-97ED-93929BA90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month of short videos to keep launches, tips, and promos on track.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86992B-D1EB-476B-A09F-BC02E29E2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7EDCA-EEA4-47FD-A913-6F9FA4781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F99EFC-A5F6-4BD1-BFE9-FD232A448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7AFD83-BE91-4449-9E5A-D8D59FA4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ab75557df34ce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40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6EF626-D6A6-4A09-9700-A01C9F57C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FB5D45-9D50-47E7-AF19-E04DAE20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52F285-E14C-4BB2-BB55-716032006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1AFC7-BE38-4218-BD7A-795882AD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3D0C08-20B3-4B6D-8AA4-8F7774E9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content calendar creation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49ABFC-C5EC-4055-AD7C-E6933A39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4B18C9-FB2A-4EC5-9722-6C254D0E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FE5E5-861F-4180-B01A-FCE11E15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E08155-C3D2-4D30-9FD2-BFC71BBA9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A212EB-7C63-4527-B900-B9D62EE8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330B50-6C56-4356-AC98-3D560825D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431466-78F9-4B26-BDCE-A931E5820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4A1693-369B-4A99-9FB0-2CE6C0A9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video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F686C6-C050-4077-9A20-D0C51245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F0106F-5AB3-47E2-8341-E2846E1F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C417F8-6944-46F4-A229-7A173BCC9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Publish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B78301-A666-4D25-89FE-F0FFDA4A4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871B22-8020-44D8-BC50-00A5D0F2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A9F43C-B115-4E61-B004-69ACBD18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7DA1EE-E35F-4F7B-BF28-3B715AC0B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636AFE-2C8D-4B0C-B7A9-57056E10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each script</a:t>
            </a:r>
          </a:p>
        </p:txBody>
      </p:sp>
    </p:spTree>
    <p:extLst>
      <p:ext uri="{BB962C8B-B14F-4D97-AF65-F5344CB8AC3E}">
        <p14:creationId xmlns:p14="http://schemas.microsoft.com/office/powerpoint/2010/main" val="11060664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F4B572-3A4E-4176-A19C-D3EB0C37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A8A295-3D6A-4D60-8BFA-1B1C74E73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EBF3D4-35EE-4424-88B8-611EA4BEB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25664-1C60-4FEF-A360-42C14B43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7E23A2-3018-469D-B8C4-1F3228E0B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month of videos around one product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3C8655-2909-4062-BE50-4088019B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04293-0CFE-4609-B993-111013E6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581321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BCC821-CB72-422A-ABBF-97FAC698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D2A988-11C8-47FA-9AB4-7DD8448A4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755FA3-2E2E-4B97-A016-AC2C3F2A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96D0DD-04D2-493C-B3E6-567703792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50CD8E-070C-4AC0-84D3-BFCA1D81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video content calendar creation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CC424B-711E-4112-9C40-F7BA467D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85BB63-680C-4CAA-B272-EDC801C1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7C5D27-D81E-4411-B721-C22DCE3D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C36881-D3C0-4B9D-BDB0-1E3DB1EB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content calendar creation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08214C-1418-469C-BA0B-FE949FEE3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5D1A3-CC36-4874-82D4-35B1B3DD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822A99-63D4-4582-9CBF-6D5978353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37A1D8-7761-43FC-8698-B537C534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5178DA-6C9E-4F22-BA07-0F701908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month of videos around one product…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9EAE55-F354-4019-95E8-D7AD5513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019784-3E97-4E72-A3CF-11B4B491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71517C-C0C2-44E5-B590-DC602ADF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CF76AA-FF8E-4412-9789-A5959FE3D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B4699-934C-43EA-88D4-BDC782EC7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2D2051-47EE-4A6D-B137-A1AF5AA7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672440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C45AFF-EA4D-49CA-A151-EB622988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CB997E-BB11-48C6-BF03-D07C089EF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153CC6-7CB0-422C-BE99-4C220EE3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BC04B-3212-44A6-B283-E7A642C3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11357-01C0-4A79-ADB0-BA86439BB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63D2FA-B894-4494-AA14-172CBBF9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D7C25A-5AF0-456E-84F2-F32609467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088657-5B65-42AB-80B0-4955B780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6F5EC0-B858-4BA3-BE7C-B4B1AA39B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5D754C-7C6C-4E44-B497-82B8920F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128402-2EB4-4098-8B9A-563B684B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E997EC-CD53-405E-8567-8DD8F4D6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61B740-F90E-4DC3-BE5F-E88385952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video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407938-8638-4210-B116-D81B9727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D5DF98-1AE5-4332-B5D0-83F422AE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45A688-9413-48B7-A2C6-F006F441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198684-F693-400E-AB81-0C75721F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28C632-98B3-4A35-8E12-14FCD011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A73A6C-0892-4696-9B1A-F11084A9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779D5F-B26F-42FB-91C5-41E61714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C15FF3-DBF8-436C-BAE7-BA86B86DB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each script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0E18F0-0353-4B44-AD7B-D50DD0975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91450F-DEA0-4324-B5B2-B5A44AB7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621BB2-46E0-4B6D-B39B-75F60C75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BBBABF-EF8C-412C-B638-608EF2B4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DEAC5B-6D85-4F4E-9108-3D221DCC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787101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DBD40A-83AA-427D-A4F5-3F95D099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F4E56-9AFD-4C30-A4B0-132A3C29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327988-5872-4642-B2C4-A373DEEF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88C3BB-CA24-4575-91AA-B2C61FDFA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9FDB4F-97C8-49F7-80C9-EE2D678E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content calendar creation: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1F6536-1FCC-4F17-A11A-B8005F10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E720DD-9DEC-4DBB-82F8-75A3EC2FE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3E071F-F3BC-4954-8E67-FB52B3512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BF1453-B0DE-4E9D-ADF6-3FB25EB0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AE986B-D46B-4EDE-BE04-FD4389D9A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F3DBBF-4F51-4697-9A17-0CAD88A72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Posting dates shift when filming runs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0F9116-8DF2-4581-A2BF-01303B38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28772C-9EC8-4BC8-9E82-DDCD94922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repeats similar video topics.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0F159C-F517-4F30-94A3-DF14606B0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ED76C3-F91B-4DF7-AEB6-28CA8525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354A98-2563-4E85-A696-105614DF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4F6E7A-78DC-4EBF-90D0-59FDF8EE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video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E82DE2-2451-4F03-B029-511ADD05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9D9408-E4A9-402B-B5A5-243A6A9A1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Tasks and deadlines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6E7189-69C1-423B-80F3-614C7E2B9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B783DF-0669-4178-A2BA-F918A10D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content mix feels more organized.</a:t>
            </a:r>
          </a:p>
        </p:txBody>
      </p:sp>
    </p:spTree>
    <p:extLst>
      <p:ext uri="{BB962C8B-B14F-4D97-AF65-F5344CB8AC3E}">
        <p14:creationId xmlns:p14="http://schemas.microsoft.com/office/powerpoint/2010/main" val="3820630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ADB160-88DE-4445-94CB-65710FCA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9C04D5-9165-4C83-AFCA-7D167DC8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0F3E69-537C-4D8B-AF4A-247B57AE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59A641-8445-4835-9C98-F27703419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182CD8-DA98-44FD-9719-B0D36A63B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E295E-CBDD-405C-8C6A-D56EB3239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E77847-DD17-43B3-BC49-3D9A5427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9D5570-29C4-4A01-B1B5-A0E249834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626D3E-3FBA-4911-A2BF-EE7613D5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D623C6-F1F7-4C93-B77A-13022FDA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balance product posts, tips, and behind-the-scenes clips.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775DCE-5F40-488C-A591-DAF3BF41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4E2A9D-D797-4DF1-B055-14FB0D3C0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7E4B8D-081E-441B-B66A-082B6127F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79774F-0396-4416-A162-166315B98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714AEE-9BB2-4821-B499-E7B59867B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will be posted and when each video supports a launch.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B89B3E-A86B-4A51-880F-A6A2324E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95E325-3287-4826-B01C-738804624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1B84B5-EAE8-4A70-BFDA-995D5E06F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70D7DB-8342-411A-AD54-693E4109B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D3567C-10F3-45EA-91EB-EF74FAB7A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shared structure for scripting, filming, and approving videos on time.</a:t>
            </a:r>
          </a:p>
        </p:txBody>
      </p:sp>
    </p:spTree>
    <p:extLst>
      <p:ext uri="{BB962C8B-B14F-4D97-AF65-F5344CB8AC3E}">
        <p14:creationId xmlns:p14="http://schemas.microsoft.com/office/powerpoint/2010/main" val="4888577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5A2D9CD-A8D6-4193-A7BD-8A081C528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8D3BD1-70D1-4541-A46D-72CAA242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64A004-CB73-4B26-8D1A-B0CAA3D7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053B5E-ADE8-4224-96CD-6D5A4A83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5588E1-4EE5-41F6-A4DA-DB81E25AC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0E7CA4-5FCD-43ED-840B-76692D3D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D89744-EADD-4DA1-977A-62AE2760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4F4ADA-4145-43A5-AE46-DD88F661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BCDC4D-D63D-4689-839B-791996A6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23ED06-7D87-43BA-BD67-75DD8082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0878D8-917C-454F-9F4C-D68BD4D21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D8A6E7-6592-455A-954C-F8C20770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718680-ADFD-49B8-AF7C-51FECF806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AA47F0-A235-4853-8972-2315D5B89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40D3E6-C32D-45B1-97AC-003C4BB9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798748-6E85-4299-A9BB-AA726C5A5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23F374-9031-435F-86ED-AE74C469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video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2D2207-05E0-4AA1-9624-6E5CE3A0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212375-0FD6-4DBB-BAD6-95C3F9CE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CC41F1-99E0-42E3-846D-B7E16C53E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C69BB1-C8E9-4E34-BA58-4746F1EE8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0FD339-6972-4F11-8685-E253A0127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D623AE-6A6C-4C08-8E6C-A81B2EC6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13D442-703C-4B62-B973-6BF17F56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A40450-8E41-4E76-B410-0E56548C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62C367-3675-4C59-B573-959FC1CA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3D701A-0734-4AA1-8778-1BCE66782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86126D-81F1-4EDB-BB0C-D3849561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FB39671-9EB6-44AC-B821-6FD08236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each script</a:t>
            </a:r>
          </a:p>
        </p:txBody>
      </p:sp>
    </p:spTree>
    <p:extLst>
      <p:ext uri="{BB962C8B-B14F-4D97-AF65-F5344CB8AC3E}">
        <p14:creationId xmlns:p14="http://schemas.microsoft.com/office/powerpoint/2010/main" val="2708485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81732B-83E7-410D-88E3-FF4A5750C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F2E380-114A-4587-9E4A-0A9A0939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DF4BE0-AD29-4937-B913-7C8C16B7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A7AAE8-4B0E-4D73-A2ED-D18041D4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31F0AC-FFBA-4DDE-B0E3-97DEA6600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content calendar creation: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975587-F199-4C97-93C1-EDE5A3747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79B472-E1FB-406C-8064-3C083F91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88A59E-3935-46A4-9C74-725FF3383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organize a month of short videos around one product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C27509-DECE-4413-B8CD-32F9D88C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4CF88-968F-4FFA-9AC5-2A9C99DD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0017EC-AECA-41FA-BA87-C6E92CB5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F6A8A0-4343-42D7-9790-ABDC91549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video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74E3EA-9820-4ABA-AF53-C68D11DF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EF526F-4CF9-4EA7-AEAB-5DAA8450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0B9D85-5D21-4F5C-A795-4CE73FBB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2B33AF-8E4D-4BDF-9BE0-4715B7DB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FB3BB6-0F85-4A36-8EAD-D7B99B40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917027-EBD8-4714-AA25-23CC8D24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7473404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20CB86-E518-4F75-8D46-FDA51115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2F2723-DA17-4150-B880-DB05D81D2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274CE7-91BC-490F-9956-9152DE28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7DBF5B-D3EB-4887-B836-C2969DAD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09A2FD-D9D1-41DE-8259-99FECD19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content calendar creation: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512422-050F-4F31-BDD6-99A100D1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3EEDF4-8035-40B4-88D4-3F94B178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770457-0BCE-4B5D-9618-33690B0A7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2ACBD8-4122-484F-BB7A-D063ED40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6972C4-156B-46AC-BD1D-1CDBC029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88BA56-B80B-4FE7-83DD-DFF5C2129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20D0C9-8661-41BB-99E8-E9C62261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5996F5-8CD0-41AA-B5FB-8148E2DB7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260BA2-C90A-4432-A65B-352C55D86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video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746930-29B6-4151-8196-5E4A2761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C273A3-5CED-4274-852D-AC50DE5A4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BEA6E0-26C7-4C30-9763-AD60714B5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E80C4E-7174-491F-B3A9-A165561B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559A4F-40C8-44EC-A385-56BE96C2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710950-1E46-4B42-9E68-DA4C96235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DF3215-AAE5-4799-B81A-B9818B7F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B765AD-7272-4304-98F7-1CAD1102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7C499A-5859-481B-929F-742F8E932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3E006D-1D41-4803-AFE3-CAE2BF92A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D0E02F-237C-4632-925C-F6BD96356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049824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D01832-7E1D-4BB7-B532-9D5E43C6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C3F74D-1B77-46CE-817F-8C6EC75DE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A80CAE-7CFB-4D41-95E1-03E25F73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ideas into a steady video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0DF82A-7974-4E4C-BA38-D177BACD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8CFB4-73F2-4425-8B26-6220E3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B6E038-EB2D-4F7F-A456-9159B4652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DD4510-0E26-41B2-8438-DB996DF9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570636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2026-10-01T10:12:09.0180000Z</dcterms:created>
  <dcterms:modified xsi:type="dcterms:W3CDTF">2026-10-01T10:12:09.0190000Z</dcterms:modified>
</coreProperties>
</file>