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ebd2043dd644c96" /><Relationship Type="http://schemas.openxmlformats.org/officeDocument/2006/relationships/extended-properties" Target="/docProps/app.xml" Id="R53b3858f8f894042" /><Relationship Type="http://schemas.openxmlformats.org/officeDocument/2006/relationships/officeDocument" Target="/ppt/presentation.xml" Id="R0c07c69034d14e6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a075c1ec3d44859"/>
  </p:sldMasterIdLst>
  <p:notesMasterIdLst>
    <p:notesMasterId xmlns:r="http://schemas.openxmlformats.org/officeDocument/2006/relationships" r:id="R7994bf1e07b54b4a"/>
  </p:notesMasterIdLst>
  <p:sldIdLst>
    <p:sldId xmlns:r="http://schemas.openxmlformats.org/officeDocument/2006/relationships" id="256" r:id="R30490bd9748246c9"/>
    <p:sldId xmlns:r="http://schemas.openxmlformats.org/officeDocument/2006/relationships" id="257" r:id="R7c734fae43eb46b0"/>
    <p:sldId xmlns:r="http://schemas.openxmlformats.org/officeDocument/2006/relationships" id="258" r:id="R406a45f36d0a477a"/>
    <p:sldId xmlns:r="http://schemas.openxmlformats.org/officeDocument/2006/relationships" id="259" r:id="R77c7a100d7af419c"/>
    <p:sldId xmlns:r="http://schemas.openxmlformats.org/officeDocument/2006/relationships" id="260" r:id="R6794944e7ab64fcd"/>
    <p:sldId xmlns:r="http://schemas.openxmlformats.org/officeDocument/2006/relationships" id="261" r:id="Rd761987684ab4895"/>
    <p:sldId xmlns:r="http://schemas.openxmlformats.org/officeDocument/2006/relationships" id="262" r:id="R8d205066d8844729"/>
    <p:sldId xmlns:r="http://schemas.openxmlformats.org/officeDocument/2006/relationships" id="263" r:id="R2d7fea8e7f834e2f"/>
    <p:sldId xmlns:r="http://schemas.openxmlformats.org/officeDocument/2006/relationships" id="264" r:id="R2b9f1d2be22a4107"/>
    <p:sldId xmlns:r="http://schemas.openxmlformats.org/officeDocument/2006/relationships" id="265" r:id="Rcd819fddb12f4923"/>
    <p:sldId xmlns:r="http://schemas.openxmlformats.org/officeDocument/2006/relationships" id="266" r:id="Re95b547e0067479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a65cad88b7c43c7" /><Relationship Type="http://schemas.openxmlformats.org/officeDocument/2006/relationships/slideMaster" Target="/ppt/slideMasters/slideMaster1.xml" Id="R0a075c1ec3d44859" /><Relationship Type="http://schemas.openxmlformats.org/officeDocument/2006/relationships/notesMaster" Target="/ppt/notesMasters/notesMaster1.xml" Id="R7994bf1e07b54b4a" /><Relationship Type="http://schemas.openxmlformats.org/officeDocument/2006/relationships/presProps" Target="/ppt/presProps.xml" Id="R39db77b7b3614697" /><Relationship Type="http://schemas.openxmlformats.org/officeDocument/2006/relationships/tableStyles" Target="/ppt/tableStyles.xml" Id="R20043594586b4c34" /><Relationship Type="http://schemas.openxmlformats.org/officeDocument/2006/relationships/slide" Target="/ppt/slides/slide1.xml" Id="R30490bd9748246c9" /><Relationship Type="http://schemas.openxmlformats.org/officeDocument/2006/relationships/slide" Target="/ppt/slides/slide2.xml" Id="R7c734fae43eb46b0" /><Relationship Type="http://schemas.openxmlformats.org/officeDocument/2006/relationships/slide" Target="/ppt/slides/slide3.xml" Id="R406a45f36d0a477a" /><Relationship Type="http://schemas.openxmlformats.org/officeDocument/2006/relationships/slide" Target="/ppt/slides/slide4.xml" Id="R77c7a100d7af419c" /><Relationship Type="http://schemas.openxmlformats.org/officeDocument/2006/relationships/slide" Target="/ppt/slides/slide5.xml" Id="R6794944e7ab64fcd" /><Relationship Type="http://schemas.openxmlformats.org/officeDocument/2006/relationships/slide" Target="/ppt/slides/slide6.xml" Id="Rd761987684ab4895" /><Relationship Type="http://schemas.openxmlformats.org/officeDocument/2006/relationships/slide" Target="/ppt/slides/slide7.xml" Id="R8d205066d8844729" /><Relationship Type="http://schemas.openxmlformats.org/officeDocument/2006/relationships/slide" Target="/ppt/slides/slide8.xml" Id="R2d7fea8e7f834e2f" /><Relationship Type="http://schemas.openxmlformats.org/officeDocument/2006/relationships/slide" Target="/ppt/slides/slide9.xml" Id="R2b9f1d2be22a4107" /><Relationship Type="http://schemas.openxmlformats.org/officeDocument/2006/relationships/slide" Target="/ppt/slides/slide10.xml" Id="Rcd819fddb12f4923" /><Relationship Type="http://schemas.openxmlformats.org/officeDocument/2006/relationships/slide" Target="/ppt/slides/slide11.xml" Id="Re95b547e0067479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cfda3789036419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530e8f07ad64e50" /><Relationship Type="http://schemas.openxmlformats.org/officeDocument/2006/relationships/notesMaster" Target="/ppt/notesMasters/notesMaster1.xml" Id="Re3ed84f2802c4a0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f1de4101b0243fa" /><Relationship Type="http://schemas.openxmlformats.org/officeDocument/2006/relationships/notesMaster" Target="/ppt/notesMasters/notesMaster1.xml" Id="R0425a64ab86f408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021bddc73184f59" /><Relationship Type="http://schemas.openxmlformats.org/officeDocument/2006/relationships/notesMaster" Target="/ppt/notesMasters/notesMaster1.xml" Id="R561a34560800408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9d110ae568d40e5" /><Relationship Type="http://schemas.openxmlformats.org/officeDocument/2006/relationships/notesMaster" Target="/ppt/notesMasters/notesMaster1.xml" Id="R4d8e493fa5e24b5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045b335c12f41df" /><Relationship Type="http://schemas.openxmlformats.org/officeDocument/2006/relationships/notesMaster" Target="/ppt/notesMasters/notesMaster1.xml" Id="Rb8dc6f98223143b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ebd005ee2c24595" /><Relationship Type="http://schemas.openxmlformats.org/officeDocument/2006/relationships/notesMaster" Target="/ppt/notesMasters/notesMaster1.xml" Id="R8add044d267643a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47d659bee744a44" /><Relationship Type="http://schemas.openxmlformats.org/officeDocument/2006/relationships/notesMaster" Target="/ppt/notesMasters/notesMaster1.xml" Id="R807ffd8a0db44bf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b63895536474a66" /><Relationship Type="http://schemas.openxmlformats.org/officeDocument/2006/relationships/notesMaster" Target="/ppt/notesMasters/notesMaster1.xml" Id="Rd0c882477cb04de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4574df79f6d48b1" /><Relationship Type="http://schemas.openxmlformats.org/officeDocument/2006/relationships/notesMaster" Target="/ppt/notesMasters/notesMaster1.xml" Id="R189b7e740727493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69699a9bb6b45b2" /><Relationship Type="http://schemas.openxmlformats.org/officeDocument/2006/relationships/notesMaster" Target="/ppt/notesMasters/notesMaster1.xml" Id="Rb34bc686456543c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ce40be881cc47d0" /><Relationship Type="http://schemas.openxmlformats.org/officeDocument/2006/relationships/notesMaster" Target="/ppt/notesMasters/notesMaster1.xml" Id="Rbdc4ca52184e4c2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cec06b7cc5343d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f629d3e9aee410d" /><Relationship Type="http://schemas.openxmlformats.org/officeDocument/2006/relationships/slideLayout" Target="/ppt/slideLayouts/slideLayout1.xml" Id="R241df53d262d4df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41df53d262d4df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ecc3240dcf45c2" /><Relationship Type="http://schemas.openxmlformats.org/officeDocument/2006/relationships/image" Target="/ppt/media/image.png" Id="Rac73066a0f604f7a" /><Relationship Type="http://schemas.openxmlformats.org/officeDocument/2006/relationships/notesSlide" Target="/ppt/notesSlides/notesSlide1.xml" Id="R59d08ba23dea49f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fe7dc07e7040b9" /><Relationship Type="http://schemas.openxmlformats.org/officeDocument/2006/relationships/notesSlide" Target="/ppt/notesSlides/notesSlide2.xml" Id="Rc309e81e0d144ad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5e9d22775040b8" /><Relationship Type="http://schemas.openxmlformats.org/officeDocument/2006/relationships/notesSlide" Target="/ppt/notesSlides/notesSlide3.xml" Id="Rc3fcb854178644d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052ffa54a74207" /><Relationship Type="http://schemas.openxmlformats.org/officeDocument/2006/relationships/notesSlide" Target="/ppt/notesSlides/notesSlide4.xml" Id="Rdd6676cdaeb2408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bba147722948ce" /><Relationship Type="http://schemas.openxmlformats.org/officeDocument/2006/relationships/notesSlide" Target="/ppt/notesSlides/notesSlide5.xml" Id="R37464da84cf143a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064508f7c34453" /><Relationship Type="http://schemas.openxmlformats.org/officeDocument/2006/relationships/notesSlide" Target="/ppt/notesSlides/notesSlide6.xml" Id="R031f3cfbde57434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9b90aa5e224f8a" /><Relationship Type="http://schemas.openxmlformats.org/officeDocument/2006/relationships/notesSlide" Target="/ppt/notesSlides/notesSlide7.xml" Id="R343bda3452f644f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f4c79539164022" /><Relationship Type="http://schemas.openxmlformats.org/officeDocument/2006/relationships/notesSlide" Target="/ppt/notesSlides/notesSlide8.xml" Id="R6e1805e56a3440f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fec04b188d4f2c" /><Relationship Type="http://schemas.openxmlformats.org/officeDocument/2006/relationships/notesSlide" Target="/ppt/notesSlides/notesSlide9.xml" Id="Rebae8681be5d46c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c5be2b599b43d0" /><Relationship Type="http://schemas.openxmlformats.org/officeDocument/2006/relationships/notesSlide" Target="/ppt/notesSlides/notesSlide10.xml" Id="R3aa6c0d154f2464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822fdcd0874b9c" /><Relationship Type="http://schemas.openxmlformats.org/officeDocument/2006/relationships/notesSlide" Target="/ppt/notesSlides/notesSlide11.xml" Id="R584d63a21cf543a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DB4AD2-8717-4A9E-BFE8-C1A74E26D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E9A551-325B-4B30-927B-83CB94BCA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418420-ABF1-4CB6-93CB-9E8C48B20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Video Content Calendar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99F5AC-D968-4A3B-9685-988F4C50A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café maps four weeks of short videos to keep launches, tips, and stories on track.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53DFB7-1CB5-4AE8-A097-E947E4212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21D0F8-0DCA-41FA-82F1-E1F2B5D38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341DB1-4847-40AF-89D1-FD6E10447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9F44F0-D953-4C4A-8B25-3DE1BBF7C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73066a0f604f7a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5564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F4D7CE2-F314-4710-8C09-577B828F2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D47190-F01A-4B2A-9E5F-14602FD09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AB28FE-CCD6-468A-BAC6-BB0B2FAC7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BD2A49-97C0-4118-B7E9-135232CB8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1F1A1E-F8C1-48BE-852C-165CA8B9F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DE9B46-8C6C-424C-8699-BD205CF87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C93AB8-15BB-4127-AE9D-A5C18108D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9911B4-1601-4FDC-AA4A-84043AC3D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Monthly Themes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174303-10F1-453C-A678-0B6981B47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weekly themes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9F5129-9B52-4453-82A9-CAEF2AD60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9C8875-DC7E-4D81-B0DC-49297935D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396057C-C8E3-4622-BCB7-8513F1FF0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Shoot Schedule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0C8B7B-F4B4-4F33-A847-80A5BE7B2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filming days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1F23635-013C-42BF-B088-B8F68791D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277F4F-0732-460A-AA93-29F856502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5D1DA6-8DCD-4FC2-8D5C-0028E2A83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Post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C364D17-9866-4211-ACE1-50BAFECE4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each caption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FA4F0AA-61C6-4FFA-9284-82649EE0A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0332C77-9928-4645-9E0D-BBD8561C0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A5E9C7F-812D-4A57-9F7F-9E169C8BA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Notes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3C14F8F-5E0E-4E36-B03E-2CE01B176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posting order</a:t>
            </a:r>
          </a:p>
        </p:txBody>
      </p:sp>
    </p:spTree>
    <p:extLst>
      <p:ext uri="{BB962C8B-B14F-4D97-AF65-F5344CB8AC3E}">
        <p14:creationId xmlns:p14="http://schemas.microsoft.com/office/powerpoint/2010/main" val="13923553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8FC442-A2F3-426E-BF7E-E9FEC52A7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CE0A37-7387-4001-A41A-055D99E91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7944FA-4037-4668-9195-C3236F92B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E2B5A3-9646-4471-A1BD-8EF5AEDA8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D81517-23F8-400F-A279-368C75D49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Plan a month of short-form videos with clear themes.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C7745C-1D42-46A1-9636-1267AA734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895C1F-71DA-40C4-919B-ACFF1346E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26858214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5981DEB-A804-4417-9024-FEEEB25D4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986748-3010-47CA-BDBF-DB0FF453A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F80B9D-C7B2-4B09-898B-014186B84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2AB778-0538-40B0-91E4-0D4198D4C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80EE38-E985-43AC-ABAE-6B7156184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3B690C-9581-405C-81E2-46F0C45B9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747BE8-EC1D-453B-803D-FC7C3681F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DBBF3F-B51F-4352-A04A-084900484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5FF701-88C5-4278-AA06-1B62A3AC3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weekly themes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3E1439E-3CAF-4B35-90F6-6A3B9EE78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C4CB05-BADB-4C94-AFD5-5085CBFFC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D2667F-EF41-4139-BBFD-2A89DE5B3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695FB8-7091-4E23-B960-01968B1D7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DE7C7F-308F-4EA6-8A2F-5952FD535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Assign filming days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E95508-63AC-40BD-82ED-1CB3F8ED6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8ABE39-AD47-45E3-AD48-A60FBB211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EEF797-093A-47B1-8CB0-BABEED757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0FAA137-16E1-43A0-8074-296D78D251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D9D894D-3A2C-4C1C-8822-5581AED73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each caption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2021E83-B530-42FF-A715-9681D07A6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6743657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2966BFE-0380-4D6A-92B1-8B2352612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BA5535-3C27-425A-8B13-C8BCF5DC0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DD41D9-5D02-4E7F-A56B-8B72DC31C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4CD0BF-1DC2-4106-AB7A-70F67A761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28025E-290D-4F79-B576-9515984FB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1446F2-19DB-4116-9309-D31016970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714F16-B6C6-4A50-8C74-730BDEE0F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769302-F80F-4E03-AFA5-4D5E922D5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C910DE-7204-4871-8320-B9A3076EF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weekly themes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274A36E-8F96-4C94-94CD-DF31EA59B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17D351-FE69-4F2F-B66F-5FAA289A5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DBD421-3FCB-46B0-9CDB-DE4D70EA3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417828-1C8D-4C93-B6A8-C64E60E39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Assign filming days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986185-6EBA-4A21-A26E-6AFEE0408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DCDD42-D3BF-488B-B097-83620EC06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D7B246E-89A1-4E5A-AF32-585D20A8B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B243B4-E9C9-4212-85C1-9FD649083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each caption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E7AB3D4-357A-4226-A05B-E02DC0CF1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D7069E5-E67F-40F9-82F5-F73B4AAEE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37C58E5-00A1-496B-A54D-A7E056612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ACCF5AB-ECE5-4570-83ED-4BCD60514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posting order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D738471-0659-43DF-B1A8-5A9454841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4B601A8-5FAB-45BB-AEF0-94935C481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FBC2690-251A-4999-9633-AEDE3C36E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16DB668-DFBD-490E-ABC9-0C13B7BEF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Track what lands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9D863B8-6C6F-4EF5-A80A-1D9B4A5FD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47630201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E3A3C6F-5590-4B81-8F06-09BAA7AD5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688A29-1007-4943-8F98-5BFC547E9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7D1A03-B68F-41F0-86DF-FA3EA91FB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7956D0-51B6-4376-BB1A-EA1CB3E81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4B1044-D4EA-4ABA-AE1F-8659DAFF2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C4058D-8CE3-4A7D-A84E-AC05C406B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631125-A415-4CCA-AD9A-40C7766B0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031E58-E261-44A6-9C06-EAC162488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FB7864-66B9-4701-AC4D-BAC5FE5A9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Ideas are scattered across chats.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E4DCC0-C45D-4731-80CB-BDC6FF17B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92F90F2-C1AF-4CB1-88EE-8670EEF85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Posting dates get missed.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9369FC-16D9-4E84-B872-A2C6A0139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7C5C7A-AD2E-42CC-865B-2D7F374D2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Videos feel random week to week.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666ED0-ADE6-40F0-B795-CDE7EE462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52B247-6C39-4E9A-81CC-DEACAA8DA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7C8B2B2-77C4-46A5-9AF8-77BB5D59F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9F0075-DC54-420A-8840-A518DCF59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week has a clear focus.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BFCCC56-1BD7-45D2-BD54-FF56ECCEE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0F2AB9B-E1B6-44C3-AB20-B3EA40731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Filming and posting stay aligned.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153CA26-9A82-42FA-9DD2-76A34EE93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6127ADD-51A5-4F20-997B-6E21EE457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feed feels planned and consistent.</a:t>
            </a:r>
          </a:p>
        </p:txBody>
      </p:sp>
    </p:spTree>
    <p:extLst>
      <p:ext uri="{BB962C8B-B14F-4D97-AF65-F5344CB8AC3E}">
        <p14:creationId xmlns:p14="http://schemas.microsoft.com/office/powerpoint/2010/main" val="152628495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BCA9104-600D-4FEF-9098-0D5192087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9F9865-81EB-48F4-A142-044733F49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CA291E-A5E2-4824-83F0-40FF57EBC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D102A59-6DC7-4D51-9CD8-DF528B047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81B227-21CF-4F5F-9497-B3E6DCB62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801CE2-625E-4DF5-BAA0-0F47F0F35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A3A599-7709-4B44-9B80-16E9EB31D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0E3383-CC02-446E-AD24-90513013E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58F0E7-7A39-4D4B-A919-B7E11E910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CAFÉ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2AE4D7-751C-46A9-9EAE-3568EC8B2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simple plan for promos, behind-the-scenes clips, and customer stories.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58000B-7531-4E5E-9E68-FB06247C3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4905DA-40AB-4F7F-A070-E6F960680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4DD028-E8DA-4892-B2D7-316B2B86F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1BB860-DC00-432B-AE59-9DDE21C25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CONTENT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4E3548-7C5F-4C2C-96FE-B940B28D6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workflow to keep ideas, deadlines, and approvals organized.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BCA6F8-C31F-4201-8DD6-6341679B3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7936269-55E5-42BC-9282-16B1C2E16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E13AC9D-B196-4393-9ABA-36C439D3E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787EE82-0163-4041-9DB5-2C8C146C4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SOCIAL MANAGER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0A22EB2-1B92-4D8F-B283-4601F273D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an easy way to balance trends, evergreen tips, and launch posts.</a:t>
            </a:r>
          </a:p>
        </p:txBody>
      </p:sp>
    </p:spTree>
    <p:extLst>
      <p:ext uri="{BB962C8B-B14F-4D97-AF65-F5344CB8AC3E}">
        <p14:creationId xmlns:p14="http://schemas.microsoft.com/office/powerpoint/2010/main" val="114497613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FFAB341-9B8A-4047-8701-823A4AA9C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5FCFBE-DE6B-4FF8-B8FA-CE7F0678D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D87A9C-A48F-4010-BC3E-E38B55D4F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183AA0-C8B6-44E8-AE8C-6D39235C6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42009E-A656-46CD-8361-184F9624A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3ED5F1-7797-4648-AD8A-80D66F5DC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FEC46F-A174-4BE0-9635-5D84251DD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ECF092-6443-4271-A7CC-296260988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451BA4-F8E6-4E52-80F7-DC61BF0CE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87A8BA-F6CB-4304-9759-92A204D4F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17D8E4-A2B2-445F-BF01-681269E9B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weekly themes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C0EBE81-E928-4A75-961F-F3D9F90B5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A81A73-2BDB-4D63-85A3-7D07E53AC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6E34B5-B948-4D31-A20C-24F150A6C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69D057-70B4-4FE3-A6D6-17881CCFD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CD439CB-4317-43DD-96D7-944BADAF4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C7CC17B-8903-4180-9EDB-2EADD7D2D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Assign filming days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57BB10-F253-49EF-AFDC-5201F501D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0308CA2-8494-4B78-9F82-329E59FA7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14FDAF3-2D1A-4EB1-9AA7-03167DCE5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3E09FBD-D447-4D45-9B80-F23011C05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42CFF61-D008-4F27-9BF4-A62154D33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F640B45-C773-4F1C-8210-9237C0644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each caption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EAE8C71-44F5-415C-9968-0A82A4D15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88FE644-4225-4288-9E3A-0D59DF07E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90A3733-34DA-4B85-9A67-AAC4BCB19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E4E49E9-0253-44DB-9A85-B8B54218B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9C5CE4A-E625-427F-BEF4-2FF58679A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07D2608-48C5-4D83-8A5D-9F9E3BEB1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posting order</a:t>
            </a:r>
          </a:p>
        </p:txBody>
      </p:sp>
    </p:spTree>
    <p:extLst>
      <p:ext uri="{BB962C8B-B14F-4D97-AF65-F5344CB8AC3E}">
        <p14:creationId xmlns:p14="http://schemas.microsoft.com/office/powerpoint/2010/main" val="72399293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E81F45D-5C77-4528-B255-405F69E0E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0BDCE8-0D69-490F-A004-C925053E3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A75D12-2B14-4207-BF25-B8178CB39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EA1B71-8603-4528-A388-25F4CF4F4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EBFC53-1213-4B96-9DB9-6FD831AFC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1594A1-5A61-48A2-9839-306848179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612270-B4AA-4A07-BFF5-29E1FC144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9A44FD-6E19-46E7-8A93-5A6C0D309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035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café organize one month of short videos without losing time to last-minute planning?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F02E16-484D-48C9-9695-7D2C3F355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992BC6-E38E-4D84-83C1-3E246321A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203A26-DA15-4425-AFCA-740468362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753861-7C69-42AC-9265-C911026A9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filming days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405D2A-1A59-4F0D-83D4-328C8FA97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5AF79B-51D0-42F1-BC77-3C929C9C7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93DAEE-B8A6-4D6D-BE2B-6182F448C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each caption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66D9E1-ED44-4CFE-80AF-CD25BC7D1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FB927B8-F315-424C-8533-229C4B820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88E68FB-2038-44D3-AC5B-267CEFA17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Track what lands</a:t>
            </a:r>
          </a:p>
        </p:txBody>
      </p:sp>
    </p:spTree>
    <p:extLst>
      <p:ext uri="{BB962C8B-B14F-4D97-AF65-F5344CB8AC3E}">
        <p14:creationId xmlns:p14="http://schemas.microsoft.com/office/powerpoint/2010/main" val="165784373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CF90A4C-B7DF-443C-A0E6-12D8D1587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1F6512-645E-46C4-BA7F-3094696E1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23738C-3CCD-43D2-8AC8-1F7791A59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FF9B99-5925-4040-814A-138946B76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6C0E4E-E7A3-445E-AAD1-CBC4CC35F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441068-CEDE-42A5-B3E8-FF7369C3F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8B808D-4EEA-456A-8AE1-37B1EAA1B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F9382B-6BA5-488E-B3CC-4EC235360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FC4346-7C49-4FE8-9DE3-61D844B8D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weekly themes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E117BB-48E3-4C9B-96EA-3AA4EAFCD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980F17-1321-4150-8160-2D704CD52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12EC11F-5894-4B75-8D5D-84FB1D659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E512DA-7CE4-4293-96EF-57A8E73D0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E9805E-488D-4EBE-9DF0-D625EDD96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Assign filming days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504D13C-B065-441E-8541-F55FB615F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652BE7-A260-434B-BD71-71301058A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D085BF-0CB6-4D7C-8A8C-D6E53791C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E5E1DCF-9C02-4266-9E11-FB107168D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796BF45-BC95-47DE-9AD2-387841EFE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each caption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1153D72-9D4D-4010-9DA3-BBDBADB83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8AE679C-9796-4A0C-9EB5-8104539F8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816AAFE-CCCD-49B2-92DA-3EF24F398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F871EFA-6860-4DA3-8804-8193C4578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20B0AA3-39B0-46DE-80F5-9BE6EF230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Track what lands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9B73D22-8F67-468D-9546-EAF30D68C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48706435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DAE811-7B83-4775-B52B-D2E509BD3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2CF3CD-8725-4FC5-929B-AB186B672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CE29AB-65DD-4239-8F46-328CE9DB4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calendar keeps every clip on theme.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14CE68-BDF7-4ACC-8810-25A27AAD5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6B0902-C3FE-4A10-BD3A-F014A9FEF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721CDC-876C-4CB1-933D-F2A749673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11EF6E-CB0F-453A-A865-B4E941956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0166719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2026-09-30T14:57:10.9170000Z</dcterms:created>
  <dcterms:modified xsi:type="dcterms:W3CDTF">2026-09-30T14:57:10.9180000Z</dcterms:modified>
</coreProperties>
</file>