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d76b9b819e74446" /><Relationship Type="http://schemas.openxmlformats.org/officeDocument/2006/relationships/extended-properties" Target="/docProps/app.xml" Id="R78eedb7326a94b06" /><Relationship Type="http://schemas.openxmlformats.org/officeDocument/2006/relationships/officeDocument" Target="/ppt/presentation.xml" Id="R253aa4fc2f374da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44b279c25dc4598"/>
  </p:sldMasterIdLst>
  <p:notesMasterIdLst>
    <p:notesMasterId xmlns:r="http://schemas.openxmlformats.org/officeDocument/2006/relationships" r:id="R5c3f15f11893465b"/>
  </p:notesMasterIdLst>
  <p:sldIdLst>
    <p:sldId xmlns:r="http://schemas.openxmlformats.org/officeDocument/2006/relationships" id="256" r:id="R3023cf22315c4260"/>
    <p:sldId xmlns:r="http://schemas.openxmlformats.org/officeDocument/2006/relationships" id="257" r:id="Rf3bee0ea3bdb48f8"/>
    <p:sldId xmlns:r="http://schemas.openxmlformats.org/officeDocument/2006/relationships" id="258" r:id="Reedbf09e82f640eb"/>
    <p:sldId xmlns:r="http://schemas.openxmlformats.org/officeDocument/2006/relationships" id="259" r:id="Rfbd3ae3a60144f03"/>
    <p:sldId xmlns:r="http://schemas.openxmlformats.org/officeDocument/2006/relationships" id="260" r:id="R54de3f856c144364"/>
    <p:sldId xmlns:r="http://schemas.openxmlformats.org/officeDocument/2006/relationships" id="261" r:id="R3c3c753ba0fc4a42"/>
    <p:sldId xmlns:r="http://schemas.openxmlformats.org/officeDocument/2006/relationships" id="262" r:id="Radeda384e85d414f"/>
    <p:sldId xmlns:r="http://schemas.openxmlformats.org/officeDocument/2006/relationships" id="263" r:id="Ra21ab555317c47a0"/>
    <p:sldId xmlns:r="http://schemas.openxmlformats.org/officeDocument/2006/relationships" id="264" r:id="R7a4ad5209f2f4bb1"/>
    <p:sldId xmlns:r="http://schemas.openxmlformats.org/officeDocument/2006/relationships" id="265" r:id="Rd07911d60836402b"/>
    <p:sldId xmlns:r="http://schemas.openxmlformats.org/officeDocument/2006/relationships" id="266" r:id="Rf1401c5a287d4e8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2aa5d48157a4800" /><Relationship Type="http://schemas.openxmlformats.org/officeDocument/2006/relationships/slideMaster" Target="/ppt/slideMasters/slideMaster1.xml" Id="R744b279c25dc4598" /><Relationship Type="http://schemas.openxmlformats.org/officeDocument/2006/relationships/notesMaster" Target="/ppt/notesMasters/notesMaster1.xml" Id="R5c3f15f11893465b" /><Relationship Type="http://schemas.openxmlformats.org/officeDocument/2006/relationships/presProps" Target="/ppt/presProps.xml" Id="Rea1cce475623488c" /><Relationship Type="http://schemas.openxmlformats.org/officeDocument/2006/relationships/tableStyles" Target="/ppt/tableStyles.xml" Id="Rc47f7091d4bb4c3e" /><Relationship Type="http://schemas.openxmlformats.org/officeDocument/2006/relationships/slide" Target="/ppt/slides/slide1.xml" Id="R3023cf22315c4260" /><Relationship Type="http://schemas.openxmlformats.org/officeDocument/2006/relationships/slide" Target="/ppt/slides/slide2.xml" Id="Rf3bee0ea3bdb48f8" /><Relationship Type="http://schemas.openxmlformats.org/officeDocument/2006/relationships/slide" Target="/ppt/slides/slide3.xml" Id="Reedbf09e82f640eb" /><Relationship Type="http://schemas.openxmlformats.org/officeDocument/2006/relationships/slide" Target="/ppt/slides/slide4.xml" Id="Rfbd3ae3a60144f03" /><Relationship Type="http://schemas.openxmlformats.org/officeDocument/2006/relationships/slide" Target="/ppt/slides/slide5.xml" Id="R54de3f856c144364" /><Relationship Type="http://schemas.openxmlformats.org/officeDocument/2006/relationships/slide" Target="/ppt/slides/slide6.xml" Id="R3c3c753ba0fc4a42" /><Relationship Type="http://schemas.openxmlformats.org/officeDocument/2006/relationships/slide" Target="/ppt/slides/slide7.xml" Id="Radeda384e85d414f" /><Relationship Type="http://schemas.openxmlformats.org/officeDocument/2006/relationships/slide" Target="/ppt/slides/slide8.xml" Id="Ra21ab555317c47a0" /><Relationship Type="http://schemas.openxmlformats.org/officeDocument/2006/relationships/slide" Target="/ppt/slides/slide9.xml" Id="R7a4ad5209f2f4bb1" /><Relationship Type="http://schemas.openxmlformats.org/officeDocument/2006/relationships/slide" Target="/ppt/slides/slide10.xml" Id="Rd07911d60836402b" /><Relationship Type="http://schemas.openxmlformats.org/officeDocument/2006/relationships/slide" Target="/ppt/slides/slide11.xml" Id="Rf1401c5a287d4e8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cfd2518afc948c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e1607557c9b4398" /><Relationship Type="http://schemas.openxmlformats.org/officeDocument/2006/relationships/notesMaster" Target="/ppt/notesMasters/notesMaster1.xml" Id="R684650f5955344a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25feb8fdd994f98" /><Relationship Type="http://schemas.openxmlformats.org/officeDocument/2006/relationships/notesMaster" Target="/ppt/notesMasters/notesMaster1.xml" Id="Rc868e19c51e0406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2871d4413b94bd0" /><Relationship Type="http://schemas.openxmlformats.org/officeDocument/2006/relationships/notesMaster" Target="/ppt/notesMasters/notesMaster1.xml" Id="R4f440e6bc341409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d7af72da4474292" /><Relationship Type="http://schemas.openxmlformats.org/officeDocument/2006/relationships/notesMaster" Target="/ppt/notesMasters/notesMaster1.xml" Id="R22426a45517c4d4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0b3686b19304e7b" /><Relationship Type="http://schemas.openxmlformats.org/officeDocument/2006/relationships/notesMaster" Target="/ppt/notesMasters/notesMaster1.xml" Id="Rbd30c845b3a5431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eea1cf37e634964" /><Relationship Type="http://schemas.openxmlformats.org/officeDocument/2006/relationships/notesMaster" Target="/ppt/notesMasters/notesMaster1.xml" Id="R8bd5a771ddab4ad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54fb33c49a84316" /><Relationship Type="http://schemas.openxmlformats.org/officeDocument/2006/relationships/notesMaster" Target="/ppt/notesMasters/notesMaster1.xml" Id="R2362f57e101c43b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e44fec58b214203" /><Relationship Type="http://schemas.openxmlformats.org/officeDocument/2006/relationships/notesMaster" Target="/ppt/notesMasters/notesMaster1.xml" Id="R79c84cb6cf70451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0b40a9abf6045f3" /><Relationship Type="http://schemas.openxmlformats.org/officeDocument/2006/relationships/notesMaster" Target="/ppt/notesMasters/notesMaster1.xml" Id="Rff91d706f2d4467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e3ce50a2f5b4cda" /><Relationship Type="http://schemas.openxmlformats.org/officeDocument/2006/relationships/notesMaster" Target="/ppt/notesMasters/notesMaster1.xml" Id="R0d12d3b5be034bc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1120819e29764bf8" /><Relationship Type="http://schemas.openxmlformats.org/officeDocument/2006/relationships/notesMaster" Target="/ppt/notesMasters/notesMaster1.xml" Id="R349797d2762546a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fa0d0cd630a440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48f3b2f712a4a2e" /><Relationship Type="http://schemas.openxmlformats.org/officeDocument/2006/relationships/slideLayout" Target="/ppt/slideLayouts/slideLayout1.xml" Id="R252130cbc8504df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52130cbc8504df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6227310e1f8470a" /><Relationship Type="http://schemas.openxmlformats.org/officeDocument/2006/relationships/image" Target="/ppt/media/image.png" Id="Rb5ae2fe2d2a248d6" /><Relationship Type="http://schemas.openxmlformats.org/officeDocument/2006/relationships/notesSlide" Target="/ppt/notesSlides/notesSlide1.xml" Id="Rf115aac143a149e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d8bdbfed178457f" /><Relationship Type="http://schemas.openxmlformats.org/officeDocument/2006/relationships/notesSlide" Target="/ppt/notesSlides/notesSlide2.xml" Id="R5030ae832ad34d6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7ef2056a3044bf0" /><Relationship Type="http://schemas.openxmlformats.org/officeDocument/2006/relationships/notesSlide" Target="/ppt/notesSlides/notesSlide3.xml" Id="R434d549541d1415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0e5d5b5ef6148d0" /><Relationship Type="http://schemas.openxmlformats.org/officeDocument/2006/relationships/notesSlide" Target="/ppt/notesSlides/notesSlide4.xml" Id="R114ee7cdeade4c0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65d3406203c487a" /><Relationship Type="http://schemas.openxmlformats.org/officeDocument/2006/relationships/notesSlide" Target="/ppt/notesSlides/notesSlide5.xml" Id="R8bdb72702a8f476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79b7de08edd4df1" /><Relationship Type="http://schemas.openxmlformats.org/officeDocument/2006/relationships/notesSlide" Target="/ppt/notesSlides/notesSlide6.xml" Id="R19e8f081a7654a5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b6f43852f0c4677" /><Relationship Type="http://schemas.openxmlformats.org/officeDocument/2006/relationships/notesSlide" Target="/ppt/notesSlides/notesSlide7.xml" Id="Rfc517037e9f6458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ce0988f7a8246b1" /><Relationship Type="http://schemas.openxmlformats.org/officeDocument/2006/relationships/notesSlide" Target="/ppt/notesSlides/notesSlide8.xml" Id="R95ec4d383de94c3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46533a94cf14be7" /><Relationship Type="http://schemas.openxmlformats.org/officeDocument/2006/relationships/notesSlide" Target="/ppt/notesSlides/notesSlide9.xml" Id="R78a47e10fc7847b6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4042edb8a79432e" /><Relationship Type="http://schemas.openxmlformats.org/officeDocument/2006/relationships/notesSlide" Target="/ppt/notesSlides/notesSlide10.xml" Id="R3ad79d108e28470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1130d02f6e6426c" /><Relationship Type="http://schemas.openxmlformats.org/officeDocument/2006/relationships/notesSlide" Target="/ppt/notesSlides/notesSlide11.xml" Id="R920866ffab3249c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A2C32B7-4B0C-46FD-9A0E-FBA323157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EEA52CF-3523-4928-B801-99D913239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0240D94-A6FC-46DE-B861-77C9C0281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Video Creative Brief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0314DEF-8397-4710-BCB0-866245621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launch brief for a 30-second teaser promoting a new eco-friendly running shoe.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2808F1B-9401-4B84-B9AB-D6BB2D188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90C5C15-6478-42FD-A345-D9E47D512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5FAF951-1419-48A3-93E7-A0CF292E5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A323997-6651-41F6-B4AD-87E6E18F8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5ae2fe2d2a248d6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62294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2DBFD22-FB65-4EE6-97C4-6B0F9369E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7AC41AD-5645-451C-AF2B-9B82D093E1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4CF9CEA-332C-43E3-A8DA-EE1380DC2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5B738D7-7616-487D-9ABD-483D80B4E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0082EB7-A332-44FA-B982-54B21B6E99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clear story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B72126A-FF4F-4538-8306-F9995D8273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CEF429D-BB4D-46C4-826E-0BD3A9568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0C6B0D7-14E0-4123-856F-ECDD22EF2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Campaign Goal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14E386A-43E6-49BC-98E2-282D308F4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AD59DB7-60A8-4002-ACE9-420EC38CF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56081AF-3A4E-4091-BA59-65C3A9897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ED76613-1C64-4DF9-B58E-C96152363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Audience Profile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16D3655-9239-47F5-9902-BDB7D96A5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the audience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FC92505-92E1-4FE0-AA69-90B84A1C7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9CFD45F-0C66-4236-BC36-C1B6519E2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37F604C-AE48-4363-A29D-B16D5C53A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Creative Direction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669597E-F575-4B6C-B236-4FD46CFBA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the story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5AEEA7A-C30A-46A4-908C-70852EBC6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0947D66-359E-4284-ACF3-42FAE1A08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AE1A65A-BB7B-4849-B14E-744D93F57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Production Notes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DFC55D8-B07C-4A51-8D48-FFF0CA3A2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Choose visuals</a:t>
            </a:r>
          </a:p>
        </p:txBody>
      </p:sp>
    </p:spTree>
    <p:extLst>
      <p:ext uri="{BB962C8B-B14F-4D97-AF65-F5344CB8AC3E}">
        <p14:creationId xmlns:p14="http://schemas.microsoft.com/office/powerpoint/2010/main" val="103496631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1D32995-B8A7-4FEC-9834-BDA4C92FA5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E9FE25F-16D8-442A-B8F8-673E012D0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161C6B7-7128-44AC-89EE-B30F7F0ED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4F74E6A-9A6E-4059-B206-20BC3E7FB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7BF234E-684C-472A-8463-1FDB3E0A5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Show speed, comfort, and sustainability in one clear story.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502D3A9-0BAC-4226-B150-02B26E2DF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55B0281-ACF6-4694-994A-7C2AB5D16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96999739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FACD590-8094-407C-8FB6-BB8DD894C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D387665-DA66-4981-9E82-EB40A5541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CF6BFF8-478B-4598-BA7E-EE65EFC18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4417D74-1D74-47E1-84A6-C61173D23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748CE3A-14B9-452F-A16C-721812E2F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signals that set the direction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6F7980F-9993-4DCA-B7B8-2DA652CDB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1A4ED63-E541-4A26-953F-83CF44256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72%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D3485F1-8268-4258-9D92-3FA483EA5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SIGNAL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DF92C61-61DD-42F8-BBCD-A33F8A4DC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the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4A08D7D-CB97-42FF-A58A-62AB41EBE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756A352-9D63-4B8D-BC04-234C27D28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FC8F9AD-DA8F-48E0-B0E4-DA23FB918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3.4×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9B7806C-5B8B-447A-811A-6BAC0D450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MOMENTUM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3B0B6A6-EBDE-491F-BDC9-044A3F27E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Set the audience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467EF99-9731-4AF8-A137-681E5B5DF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7533A7A-F6D5-4851-8E3C-D9ABB452B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51BE6E2-2B65-4046-AD92-40B8963DB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28d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5C90120-4D28-4DDD-A4AB-E2B939020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TIME HORIZON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25BF149-C446-4FEF-8B9E-B5CEA192A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the story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3B08203-D726-4B8D-BC6E-031C4FA34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29817450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CC47B7E-FA3D-40A4-8384-A03E1DA4F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FB65701-0336-4123-930C-0D070D060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5E65BFA-7E8A-4C48-92CE-5E0BB7064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580C947-1E08-4DDC-9C55-8F7883641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60C7A7A-B8D3-439D-8ED8-C69B498C0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working rhythm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EC9F917-BC0D-4BCD-9CA6-16ABEC603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BC00F1E-FAE7-4253-952D-C9172AD58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A1B3602-BAC7-40DC-8292-B9CDE2AAE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9A46183-33BB-4E46-8D04-A97F87BD8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the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2530C2D-B749-4C2A-AC34-31FB8D257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8BF051A-AAB9-452A-A8EC-947E6F243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D738DB5-0E31-4CC0-A692-9E444EF93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EE167A4-2FAF-4343-84DF-F8E80A3AE2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the audience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016E8C2-1BDE-4387-9492-0472EC0BB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16A3862-CBA3-41B3-8790-6122A9BBE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D657A84-DE3F-4C55-8B6B-DD08E70A6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949D557-8139-4805-B9C3-2D396B9A6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the story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A7CCA9B-8C2D-4841-9A95-A5D253A15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15DC989-10FE-477E-8AEC-66CA537D8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D8D46F8-FEB4-432C-BF37-112F03420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477D91A-32F4-488A-AD7F-A89A7111E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Choose visuals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BCC770F-46C6-42E2-94ED-0D64AF082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2AD9011-A7D3-4A44-8530-A84E79BB9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E04B9A6-C81B-40E3-BC18-AE811E893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2EB2342-DF9E-409F-85C0-9EB52E6C0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final cut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21681AB-773E-47B3-9BC8-E2934949B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59520949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407C248-243C-4DA4-8142-A0064E05A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9927CAA-2FC3-4638-809D-9C8142370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5FF5E71-F2CB-4226-A1C6-B44FFB8DB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CD0EAF8-BC49-4603-AA40-236B6D4FC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6661090-B202-49DE-91EE-15732AA8A7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Before and after, side by side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D4C1C50-2744-4AA3-84CA-2ED6FD5FE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D85238A-AEAD-4A64-8401-CF4DD895A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A4F6FCF-EDE1-4673-9AD3-0B0656CE5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59E7C29-BB32-4712-9779-976A37F6F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464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message feels too broad for a short teaser.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76F1350-EF34-4A0B-A388-AAD75A432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B96AB1C-7CDA-4516-B473-A48F7CDF2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73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visuals do not yet match the product story.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0FAEE11-279C-455C-BDE6-6BE7A4683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470D552-F6BB-4DB9-8E82-3C932FE47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8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team lacks a shared plan for the final cut.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8430827-8F44-4448-862D-0D729F9CC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D16B974-87B3-4760-8518-E0D733560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036A9F0-24A4-460D-948E-0B11C4AF8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5BCA02D-3A83-415A-AFA3-F012706AE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634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teaser has one focused idea from start to finish.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FF0ABF2-31F6-4816-9772-B6106B079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2A5DD50-5CAF-4F6E-9A16-4D9B932D3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91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scene supports the product's key benefits.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E3D1E36-654F-4D3D-BAAF-0AC8B9FD9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72A3CD5-DA46-4188-BCC2-98D6D6603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4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can move forward with a clear brief.</a:t>
            </a:r>
          </a:p>
        </p:txBody>
      </p:sp>
    </p:spTree>
    <p:extLst>
      <p:ext uri="{BB962C8B-B14F-4D97-AF65-F5344CB8AC3E}">
        <p14:creationId xmlns:p14="http://schemas.microsoft.com/office/powerpoint/2010/main" val="13189463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2FD20E2-AF83-495E-BFC6-7CC83721A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DA0AA66-40A7-438C-B821-2C7CD8FAB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185EE6A-080F-4D72-867C-5AA2EB20D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C0918AF-4F4C-4350-A39E-1463A89A3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540FDB1-55F6-485D-A4A0-8DA95ED08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3B5A069-A2A2-408C-8D7C-4468B84C52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42AF731-B569-4279-BA3D-71E3BE20D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CD31834-7EED-4AD5-8DA4-6483AC27F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F0F0A8A-3DE6-4F04-BD54-661FC49C8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BRAND MANAGER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FD5AF61-8110-451B-B7EF-433462A60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message that fits the product launch and brand tone.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070B268-7A9A-49D6-916D-D8C511097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8CFCA87-80C2-4995-A15E-801717DBE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CD3D46B-1C49-4F38-B501-6A164C02E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7B1596B-81CB-4BB5-8549-D8870BE16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CREATIVE LEAD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5994D6F-B2CB-4DA6-AED3-E7A67F6AE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visual direction for scenes, pacing, and on-screen text.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D5FE22D-8AE2-40D1-8943-8B04B03E7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76011C4-AB9F-4A62-B027-D34795C88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9AE2228-040F-4985-A894-A61C5091E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1C43C71-E763-4FBD-8D00-89205ED65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VIDEO EDITOR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4259938-C5DD-411D-B964-2AFEA3AC9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shot list and timing notes to assemble the teaser smoothly.</a:t>
            </a:r>
          </a:p>
        </p:txBody>
      </p:sp>
    </p:spTree>
    <p:extLst>
      <p:ext uri="{BB962C8B-B14F-4D97-AF65-F5344CB8AC3E}">
        <p14:creationId xmlns:p14="http://schemas.microsoft.com/office/powerpoint/2010/main" val="22651400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C84D12FF-4F15-4B1D-AB4D-AAB25162F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354AB47-1299-4341-A65F-6A5EFB252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0244401-35FB-448A-A465-28A701F3E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8FEF607-AB43-4CD2-9F91-5FA4D6105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76CD211-469F-4427-BF03-A5634C12E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D187369-1E8A-45F4-B218-253FCBEEC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9645474-1864-4090-9557-CAE65020E0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53DBA32-E4BD-41F9-AED8-A31CA1EB0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FD0CFDF-787E-43E2-A4E8-994061093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13126BE-6A0C-4877-A2B2-42BD0D2FA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62D9D6E-4A58-416D-877E-FF1E39152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the goal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E435E6C-78CC-44DA-ACEF-63CA87B66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F6C780F-66A8-4410-B1E4-6DF2236DC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1031915-BE08-4C96-9A69-9E5C2E801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685FEC1-F9DB-4458-A221-CC033FEDB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ABC3CD8-528B-452E-A2FF-8A94F3EB6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CFDB68F-5C1C-479D-BE2E-20CCB37E0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the audience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BC8B85A-624A-4595-9105-F722D1CE4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8BCD381-015C-49F2-A7E6-DCADDDE6E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CFA636D-5EBE-4F94-A6D4-2D64D72C3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BEBCCB8-80A4-4570-B153-296932ED7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CC2EE50-E729-4C2B-B01C-CF4D9D91B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E1C0F5F-23F0-42E1-9A23-5D874550C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the story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58FC2FE-EA0F-42DF-9829-D9CB6B4ED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A66C372-9AED-4576-B829-3616C5ABA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EB1A9FA-2E42-422C-B534-BDCC9C1BF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214E266-48B8-4ABE-A610-91BC697277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C5D16EB-5650-49E2-AD5B-8B7D6EC18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F8161CB-51AF-4FFC-9A4F-AAC5E12A20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Choose visuals</a:t>
            </a:r>
          </a:p>
        </p:txBody>
      </p:sp>
    </p:spTree>
    <p:extLst>
      <p:ext uri="{BB962C8B-B14F-4D97-AF65-F5344CB8AC3E}">
        <p14:creationId xmlns:p14="http://schemas.microsoft.com/office/powerpoint/2010/main" val="126408409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5106C3E-4058-432B-96D4-0E13CE778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BD985E2-00DA-4091-B4FB-DC631DAC9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23A1CD5-AFA5-4983-A460-8AA309740F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167FAF9-8001-42EE-BF63-26D4732AF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BC48056-75C8-4C00-BBAD-B3B325AC4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1C84D74-1649-40EB-8106-E9A9D71D3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0EB572A-1EA5-4A3B-AD19-27B803F62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A804369-B2E4-4987-BD52-F4006ABD0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30-second teaser make the shoe feel fast, comfortable, and responsibly made?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CA5CE92-0EE7-4C3D-AAEB-46A2E15B3F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38178BF-F02B-4A5E-8F9A-692AF648E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9ABC241-DEE4-40FE-A6FD-4997E9262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44E6505-BB53-42F4-B55A-6ED48A4D8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Set the audience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34A68CF-5A1B-4C86-881B-89D9E621A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91FB436-BB62-4769-B663-716FC8FDB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70D38BE-C7CD-44DB-B72D-825DA4F4E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the story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0A40E97-2400-4E90-B6A0-BA7351AD9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B0D1F22-D140-4855-93A7-208F64B76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E4EC757-73C8-4055-A663-B85C183FF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final cut</a:t>
            </a:r>
          </a:p>
        </p:txBody>
      </p:sp>
    </p:spTree>
    <p:extLst>
      <p:ext uri="{BB962C8B-B14F-4D97-AF65-F5344CB8AC3E}">
        <p14:creationId xmlns:p14="http://schemas.microsoft.com/office/powerpoint/2010/main" val="213705790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E5869E8-C9BE-4FA3-870B-06AC0C3EE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4DCD9F3-DDEE-4D31-8E87-4B8F97CE6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43E70D4-07B9-4DF1-8023-0204E5C76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40FE038-0484-4D2F-9FD0-D49542C97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D3E9E51-F7AF-4E57-A5E2-F68ED8A1A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30-day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DF0F983-5007-4E01-B0CA-A50418DC2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1F938FE-665F-4A8F-93FA-81956A8A9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45E8D14-E4E0-46D1-9DA1-D7FF1A311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447B1DC-E9F2-400E-A0FD-A7C43DF66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the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33657F5-3F87-4B8B-AD03-6F3C45DB18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6E4431B-50BC-400C-89D9-20A709589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69257A5-FF54-4055-9C6F-CDD161C79F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CD57DAA-AE16-47E6-A752-B0B9CD760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4C2C916-0076-494F-89FF-D1E34B06D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the audience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D24282B-3477-47E1-87F0-B88DFD08D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8642320-E3A7-466F-9A73-463236AC2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1E1F7DA-A3A8-4EFC-97E2-D1A048BC1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24BEE33-A643-4189-B60F-F6210BA7E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57B6D53-1DB5-4948-9E75-EC61BDB60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the story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23B4A74-BF59-4159-9D4C-B06BCD5B7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837FB56-625A-4739-BAB5-7C9A0E98F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4CD6B88-09DC-43A8-9D8F-EEBE2C84B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F4C4FDB-EF03-4A02-A9C8-0152AB5A3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BA85C3C-CC1A-4C10-8110-CBBD6BA9E9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final cut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73977A4-7A83-41D7-97B5-64A5FE08D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30315015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D1BECCA-3891-47E4-8956-DCD4959F7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472A21D-0703-4FB6-B1CC-7A7CCDCA4A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4DDFB0C-B755-42BB-A4C2-6549CA2FB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clear brief keeps the teaser sharp and on message.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33E1ACA-AF73-4F4B-8951-7C920C8DE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22C8538-DF38-4DDA-BD4A-D3A4145E0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FFE5549-9EDE-481D-9F88-535C1E0AA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576D0B1-E1BB-414F-9C16-A543E1323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00501290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2026-09-30T14:58:39.5210000Z</dcterms:created>
  <dcterms:modified xsi:type="dcterms:W3CDTF">2026-09-30T14:58:39.5210000Z</dcterms:modified>
</coreProperties>
</file>