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f532fa113445e7" /><Relationship Type="http://schemas.openxmlformats.org/officeDocument/2006/relationships/extended-properties" Target="/docProps/app.xml" Id="Rd1519abc03e245c7" /><Relationship Type="http://schemas.openxmlformats.org/officeDocument/2006/relationships/officeDocument" Target="/ppt/presentation.xml" Id="R5fac2168e5ac4a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36c369d9ec48c7"/>
  </p:sldMasterIdLst>
  <p:notesMasterIdLst>
    <p:notesMasterId xmlns:r="http://schemas.openxmlformats.org/officeDocument/2006/relationships" r:id="R4d7d445bd3fa49f1"/>
  </p:notesMasterIdLst>
  <p:sldIdLst>
    <p:sldId xmlns:r="http://schemas.openxmlformats.org/officeDocument/2006/relationships" id="256" r:id="Rf0eebaeb5f6c4fdf"/>
    <p:sldId xmlns:r="http://schemas.openxmlformats.org/officeDocument/2006/relationships" id="257" r:id="R27958d99d0ea409a"/>
    <p:sldId xmlns:r="http://schemas.openxmlformats.org/officeDocument/2006/relationships" id="258" r:id="R5865a2c4c2694bb2"/>
    <p:sldId xmlns:r="http://schemas.openxmlformats.org/officeDocument/2006/relationships" id="259" r:id="Reb4bb95325a24e23"/>
    <p:sldId xmlns:r="http://schemas.openxmlformats.org/officeDocument/2006/relationships" id="260" r:id="R92eae9a39bb34943"/>
    <p:sldId xmlns:r="http://schemas.openxmlformats.org/officeDocument/2006/relationships" id="261" r:id="R60070b50cde8401e"/>
    <p:sldId xmlns:r="http://schemas.openxmlformats.org/officeDocument/2006/relationships" id="262" r:id="R2fdacf43fa354972"/>
    <p:sldId xmlns:r="http://schemas.openxmlformats.org/officeDocument/2006/relationships" id="263" r:id="R9016c2cb6b07452a"/>
    <p:sldId xmlns:r="http://schemas.openxmlformats.org/officeDocument/2006/relationships" id="264" r:id="R2f9a64259e0049e6"/>
    <p:sldId xmlns:r="http://schemas.openxmlformats.org/officeDocument/2006/relationships" id="265" r:id="R24509629c1014a0f"/>
    <p:sldId xmlns:r="http://schemas.openxmlformats.org/officeDocument/2006/relationships" id="266" r:id="R11b4c629d9cc43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f57e03e95a8402b" /><Relationship Type="http://schemas.openxmlformats.org/officeDocument/2006/relationships/slideMaster" Target="/ppt/slideMasters/slideMaster1.xml" Id="Re936c369d9ec48c7" /><Relationship Type="http://schemas.openxmlformats.org/officeDocument/2006/relationships/notesMaster" Target="/ppt/notesMasters/notesMaster1.xml" Id="R4d7d445bd3fa49f1" /><Relationship Type="http://schemas.openxmlformats.org/officeDocument/2006/relationships/presProps" Target="/ppt/presProps.xml" Id="Rdb87e38141ae47f2" /><Relationship Type="http://schemas.openxmlformats.org/officeDocument/2006/relationships/tableStyles" Target="/ppt/tableStyles.xml" Id="R45a803b4380b4e51" /><Relationship Type="http://schemas.openxmlformats.org/officeDocument/2006/relationships/slide" Target="/ppt/slides/slide1.xml" Id="Rf0eebaeb5f6c4fdf" /><Relationship Type="http://schemas.openxmlformats.org/officeDocument/2006/relationships/slide" Target="/ppt/slides/slide2.xml" Id="R27958d99d0ea409a" /><Relationship Type="http://schemas.openxmlformats.org/officeDocument/2006/relationships/slide" Target="/ppt/slides/slide3.xml" Id="R5865a2c4c2694bb2" /><Relationship Type="http://schemas.openxmlformats.org/officeDocument/2006/relationships/slide" Target="/ppt/slides/slide4.xml" Id="Reb4bb95325a24e23" /><Relationship Type="http://schemas.openxmlformats.org/officeDocument/2006/relationships/slide" Target="/ppt/slides/slide5.xml" Id="R92eae9a39bb34943" /><Relationship Type="http://schemas.openxmlformats.org/officeDocument/2006/relationships/slide" Target="/ppt/slides/slide6.xml" Id="R60070b50cde8401e" /><Relationship Type="http://schemas.openxmlformats.org/officeDocument/2006/relationships/slide" Target="/ppt/slides/slide7.xml" Id="R2fdacf43fa354972" /><Relationship Type="http://schemas.openxmlformats.org/officeDocument/2006/relationships/slide" Target="/ppt/slides/slide8.xml" Id="R9016c2cb6b07452a" /><Relationship Type="http://schemas.openxmlformats.org/officeDocument/2006/relationships/slide" Target="/ppt/slides/slide9.xml" Id="R2f9a64259e0049e6" /><Relationship Type="http://schemas.openxmlformats.org/officeDocument/2006/relationships/slide" Target="/ppt/slides/slide10.xml" Id="R24509629c1014a0f" /><Relationship Type="http://schemas.openxmlformats.org/officeDocument/2006/relationships/slide" Target="/ppt/slides/slide11.xml" Id="R11b4c629d9cc43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848f8919b094d2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292d943b5f4c6a" /><Relationship Type="http://schemas.openxmlformats.org/officeDocument/2006/relationships/notesMaster" Target="/ppt/notesMasters/notesMaster1.xml" Id="Ra0d79fc1172048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9108a6a27a4730" /><Relationship Type="http://schemas.openxmlformats.org/officeDocument/2006/relationships/notesMaster" Target="/ppt/notesMasters/notesMaster1.xml" Id="Rbb4770629b5549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834f15856248f8" /><Relationship Type="http://schemas.openxmlformats.org/officeDocument/2006/relationships/notesMaster" Target="/ppt/notesMasters/notesMaster1.xml" Id="R29ae1d35825147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4ae80b6d72424d" /><Relationship Type="http://schemas.openxmlformats.org/officeDocument/2006/relationships/notesMaster" Target="/ppt/notesMasters/notesMaster1.xml" Id="R93f354e68b0941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8352deba4d4ada" /><Relationship Type="http://schemas.openxmlformats.org/officeDocument/2006/relationships/notesMaster" Target="/ppt/notesMasters/notesMaster1.xml" Id="Ra0a2f416a17d4b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469f2ca993414e" /><Relationship Type="http://schemas.openxmlformats.org/officeDocument/2006/relationships/notesMaster" Target="/ppt/notesMasters/notesMaster1.xml" Id="R377d48bd3f8b414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4dc7bce1bf4b9b" /><Relationship Type="http://schemas.openxmlformats.org/officeDocument/2006/relationships/notesMaster" Target="/ppt/notesMasters/notesMaster1.xml" Id="Rff71c53844be429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275586e17e449dc" /><Relationship Type="http://schemas.openxmlformats.org/officeDocument/2006/relationships/notesMaster" Target="/ppt/notesMasters/notesMaster1.xml" Id="R8baa50ffafa949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4ed6fa24294993" /><Relationship Type="http://schemas.openxmlformats.org/officeDocument/2006/relationships/notesMaster" Target="/ppt/notesMasters/notesMaster1.xml" Id="R03f9f086574d460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0fa160a17346b8" /><Relationship Type="http://schemas.openxmlformats.org/officeDocument/2006/relationships/notesMaster" Target="/ppt/notesMasters/notesMaster1.xml" Id="Re3a1a9e7a162479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9b404891dfa4e62" /><Relationship Type="http://schemas.openxmlformats.org/officeDocument/2006/relationships/notesMaster" Target="/ppt/notesMasters/notesMaster1.xml" Id="Re307a6aab5a74b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44f1ccfa7748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fdb637b13a04e76" /><Relationship Type="http://schemas.openxmlformats.org/officeDocument/2006/relationships/slideLayout" Target="/ppt/slideLayouts/slideLayout1.xml" Id="R99f3ab74bbfa45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f3ab74bbfa45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ade668fe6f4341" /><Relationship Type="http://schemas.openxmlformats.org/officeDocument/2006/relationships/image" Target="/ppt/media/image.png" Id="Rbee186f2cbc44638" /><Relationship Type="http://schemas.openxmlformats.org/officeDocument/2006/relationships/notesSlide" Target="/ppt/notesSlides/notesSlide1.xml" Id="Rf785fd2ec7d74b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633036340f4635" /><Relationship Type="http://schemas.openxmlformats.org/officeDocument/2006/relationships/notesSlide" Target="/ppt/notesSlides/notesSlide2.xml" Id="Redeff3704ab740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f362cfe0b04856" /><Relationship Type="http://schemas.openxmlformats.org/officeDocument/2006/relationships/notesSlide" Target="/ppt/notesSlides/notesSlide3.xml" Id="Re4f17993d11543f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8c4f46ea334394" /><Relationship Type="http://schemas.openxmlformats.org/officeDocument/2006/relationships/notesSlide" Target="/ppt/notesSlides/notesSlide4.xml" Id="R2e801cb50a5d45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3298d826fd4bd4" /><Relationship Type="http://schemas.openxmlformats.org/officeDocument/2006/relationships/notesSlide" Target="/ppt/notesSlides/notesSlide5.xml" Id="Rb41446f40bff410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57724f7d446cd" /><Relationship Type="http://schemas.openxmlformats.org/officeDocument/2006/relationships/notesSlide" Target="/ppt/notesSlides/notesSlide6.xml" Id="Rd061866f3a7747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a8c4f9e51e4db2" /><Relationship Type="http://schemas.openxmlformats.org/officeDocument/2006/relationships/notesSlide" Target="/ppt/notesSlides/notesSlide7.xml" Id="R5f5362eb7b774b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f58f1d49f341cd" /><Relationship Type="http://schemas.openxmlformats.org/officeDocument/2006/relationships/notesSlide" Target="/ppt/notesSlides/notesSlide8.xml" Id="R758dd410fd7647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1edf924fe345f4" /><Relationship Type="http://schemas.openxmlformats.org/officeDocument/2006/relationships/notesSlide" Target="/ppt/notesSlides/notesSlide9.xml" Id="R6bcf00b50e8a4ff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81a3b998a84037" /><Relationship Type="http://schemas.openxmlformats.org/officeDocument/2006/relationships/notesSlide" Target="/ppt/notesSlides/notesSlide10.xml" Id="Rfe689e2c7a2f445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9ab3886d6347fa" /><Relationship Type="http://schemas.openxmlformats.org/officeDocument/2006/relationships/notesSlide" Target="/ppt/notesSlides/notesSlide11.xml" Id="Ref059d2e7b2849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7EE289-5B4A-4FFA-B612-EC54AEFDE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05CA1-23D5-4EE2-8787-F9A96438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C8170-0FE9-4E41-911E-C0AD8524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Editing Workflow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A7AEF2-7FB2-4FE2-AB1E-26478683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turns raw travel clips into a polished launch video for a new café.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F45FCF-D4DA-4BB2-AAD3-2BABC042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C77D93-D343-4516-88FC-04EB8B5E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CDD1D-5621-4D70-ACEB-49280E31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9C3E0B-A7D9-4CC9-B432-67E420244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e186f2cbc4463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001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DB5DA2-25FC-464B-B60B-93D45298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8405E1-4094-4B0F-87A1-EEDB9F96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511C5E-FD51-4319-A2C0-1C9F4B21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DDBC43-3C6B-4009-8DDF-81AC31893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8B14A6-EEA8-4697-91C6-09A1727B6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DA4AC8-C059-43C8-840C-9838C551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8D081F-75DE-48BB-A89F-FB50A5AA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BC9DA9-1EEC-420E-A948-A5439E5E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Footage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F17F4-DE0D-4208-85CB-14F7C99E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Sort the best takes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996879-A06C-4BCA-B795-DF0B9670A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4B5E17-13A2-46A8-B5BF-A422409E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040C5D-196E-429A-9F10-48152245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Rough Cut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483FBA-FD1F-4C8C-B27C-E38303BF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 rough cut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3534DF-801F-4BA9-871C-8EDCBB59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CEABB9-0450-413B-93CB-28A64C14E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159897-02D8-47CF-9660-459A9C12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Pass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010D7D-4CE1-416D-8220-1EE33ACC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music and titles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11A495-51CA-4B17-91E5-40E38E0B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B51E1A-13F0-436D-8567-E288ADB1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76D932-6CAB-44E5-86EF-7A30FBC30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D82246-F1DB-4D8E-B770-C3C0EB1C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with notes</a:t>
            </a:r>
          </a:p>
        </p:txBody>
      </p:sp>
    </p:spTree>
    <p:extLst>
      <p:ext uri="{BB962C8B-B14F-4D97-AF65-F5344CB8AC3E}">
        <p14:creationId xmlns:p14="http://schemas.microsoft.com/office/powerpoint/2010/main" val="17354210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B8C93-3E05-4452-AEA6-63BA5010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5FBBF1-3F06-45F7-9034-3E05867B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0C3FE8-5ABC-4185-BC4E-C7B0EB18F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364B8-65F8-498B-A4E6-A26B4992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6A234-49F6-4B9C-8B56-6D27C24E9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footage to a clear, shareable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CF0815-4C0C-404D-BFA4-8F42C1D65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E6B9C4-608B-497D-8CC6-C550E8E87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663744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B50DC8-79ED-4B90-BB95-5C63E3817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9AC862-1F61-4A5E-87C4-75FE8F593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B9F320-3B63-4334-9B02-07F0D3A36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06527E-B963-48EA-A9BD-31B79B499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3B91FF-610F-458B-A7F7-EA92226FC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5171DE-288A-45F7-B5D1-559A5E75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1E6D3-8612-4893-951F-A9AE6018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9ED2D-F7A4-45C1-81C4-15C927E84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6F420E-B787-471A-ABD6-6643EDCCF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Sort the best takes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4F72B5-9B95-4190-AAB8-C6701E3CC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8C06DC-5CAD-4FBC-B672-A18AAF132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B8D26F-6F75-4B87-90EA-21ABF16D5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55497A-A6C8-4CF6-94A0-954046A4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EFC969-97B5-47A6-B82B-0229F0116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rough cut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87E27A-C858-40F0-9BE7-51173D5E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1FF42-D00F-495D-8D66-4166C4E2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A039DA-DF02-44CD-8D39-15366599C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0DD5B-3199-43C4-899F-70CB9427B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9AA05D-8450-4C53-B58B-2D7FF239D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music and titles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C3194E-2DD4-44E1-8ABE-6F7DDAC5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37362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9556E9-A192-416D-AE3F-05E717A8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2D65EA-F419-470F-8673-DDB4270B8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C65DA1-B070-4EE3-83C2-DDD919BD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2D86F3-8EEB-41C0-880E-534C062C0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8BB66-38C7-4ADD-A663-4EE00C598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78EF9A-476F-45CF-A9C6-BC620C318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84937E-63A3-487F-85A2-3A991EE66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F5E56A-B422-4C68-B4B1-534E78F6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FD2A0D-B427-4572-BFB9-8031DD4AB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Sort the best takes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626402-31B5-4366-BEFC-AE7C3DEE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EF0A3F-15C0-4F0A-975D-0CEAEE2E5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B2233-BCB1-43C1-84B1-CD6D3F4D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D41346-EA68-4433-BA75-3023C2A10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a rough cut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907B07-7053-4DC7-97AB-FA1528566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D88519-8C65-4FB5-AF71-723B1CFA3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C41C11-842E-443C-A61B-14641A47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BD9469-1DFA-4F0B-9EDA-059DB11EA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music and titles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A9834-4C38-45B0-B45E-3DF07AE46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210BB1-70B9-4FE7-99CE-A55630F84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6F585B-F2E2-4657-9B58-6BC3A53D1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AC6E43-3D67-43F6-AE74-DA45E5120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5F341E-1040-476C-BD1E-3DC08A8C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22A675-E301-4042-9938-C4120E1E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E963F5-48E3-4F7C-9967-45E80D7B4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FB71456-0F83-4B4B-89C1-9AE234D4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final versions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8AC3609-F4E5-49C8-83DF-EBD278E4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421858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F3ECD2-D5ED-487C-B2B8-E6228FC0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762A62-D225-48DF-A0AA-D643751D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10F358-FE2F-4318-9C08-1A32C5988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6F950-44A2-4D5C-9046-84BB1E44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33CAC5-64B0-49E3-B283-5C50AEE3C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A6FBB2-85FB-4CD6-9FE7-DDFD469B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A5E265-94D9-44A9-B6CD-D191944EA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942448-A96A-41E3-8A96-528AA0F7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AD3DA8-4F4A-46A9-9BEC-11561660C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Clips are scattered across folders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39B872-7765-4A68-8715-0CF552C0F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19BD3-B96F-448D-8A37-A4996AF9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arrives in long message threads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31C264-4A01-40E3-961D-A10F360B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7C297F-4128-4621-AF0A-EE1FD9B57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exports take too many rechecks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ABD4BA-3DDC-4D55-98C9-51993BF5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635993-C797-447D-9CFB-99EADF34A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5BC7EA-1E51-46A5-A2D1-89481608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A2E4F0-B0E8-43A5-A160-3CC34EC2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shots are grouped by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057838-E5BB-48D3-95A1-7AE5F50E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C91E43-86FD-410D-A1D7-03AFE457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Notes are tracked in one review pass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A87A93-934B-42AC-A28A-99DEFD039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2AB327-AD65-45E0-A27A-8D70EFE8B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Deliverables are ready in the right formats</a:t>
            </a:r>
          </a:p>
        </p:txBody>
      </p:sp>
    </p:spTree>
    <p:extLst>
      <p:ext uri="{BB962C8B-B14F-4D97-AF65-F5344CB8AC3E}">
        <p14:creationId xmlns:p14="http://schemas.microsoft.com/office/powerpoint/2010/main" val="2264129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DD4836-6A7D-453A-9A9B-CA8C77A8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0B2509-2E81-405A-A2EE-8BF52A614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DAF29E-3E2E-4511-8945-19A02AAA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BA03E-6482-4918-869C-E62C0543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7936F0-17E6-471C-BBCE-A05F01A0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C3E898-086B-4C96-B562-19EF07CBF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993A33-B289-44CD-89AF-DFDED7DE9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2DDA4-DDC8-49FA-8D39-13B05EEB1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0B50F3-E030-4B8D-B1CF-0BB516995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FREELANCE EDITORS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B15CD4-A997-4CB7-9B85-C0FAA1E3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workflow for handling client footage and revisions.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82C842-473B-4054-9077-B2FB0B07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8A5ED-1617-4EF5-843D-2E1D7A94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38C0F1-2542-45A2-B0DB-33FB544A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CC7718-22C3-4D05-AA70-9F6E444E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5895F4-20CD-4C77-AD8E-72929B19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process to move from raw clips to approved edits.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D68C25-885A-49C5-BC2E-4CDBC96E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0F50DA-47D2-43D0-8B96-9A2A5E50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92BF32-5FA4-46DE-A988-41A15072B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70DCD4-A081-4276-B270-DB8B660B0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MARKETERS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786EBD-3C80-4A46-B75F-3572320A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practical way to shape campaign videos for release.</a:t>
            </a:r>
          </a:p>
        </p:txBody>
      </p:sp>
    </p:spTree>
    <p:extLst>
      <p:ext uri="{BB962C8B-B14F-4D97-AF65-F5344CB8AC3E}">
        <p14:creationId xmlns:p14="http://schemas.microsoft.com/office/powerpoint/2010/main" val="12074864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C8573E-ED58-4FB2-8E40-8E3E9227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EE266D-8AB9-4F05-8BAE-25C3BBE7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A44965-92E6-4B29-860A-803B3439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0F8C8D-50E9-4CD4-9CCA-96DC2EBA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9ED9B5-2474-40C9-8327-8332C4CD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DAF23-3ED5-4C93-B20E-74BC1D71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528F38-5DCF-4568-A514-C15B99F7C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1014AF-371D-434F-813B-7BA1A0D36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167990-42A4-4AAF-A604-E1ED4139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CF330-5D5A-44FA-9DE8-2109FF88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1E2752-3F35-4461-B12F-3396AE85C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Sort the best takes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B37464-73DA-4A1A-8FAC-99CCB1D10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7F329-891B-412D-8A22-D191EDE0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E113CC-66FC-4AD4-9A80-3C8A8F437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AD6663-44F7-422A-A7EB-743BE2A4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A8962-9185-4CCC-BDDB-4B94DB0C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09CBDF-C346-4567-97E8-BCB14FBD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a rough cut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D9731D-308B-463B-8B3F-9071A5C4A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F2E515-49AE-445C-8511-34321CDDF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E5BD9E-1E53-4F23-B7F5-43ECE412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4FB3C5-989E-43C7-9CD9-7298725B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6B75E7-4441-4424-8413-FD59B7622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6FB4F3-75C3-4A82-824E-49FB27769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music and titles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A0D551-310E-4EBF-9A62-8F31E5E60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C192EE-5242-4634-8A52-6C1D802E7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21F34F-43B2-40AB-B6EC-BD92D41D1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2D77617-E5A1-4CA5-906E-82AA7103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CD82A84-7E04-407F-A701-E238BB82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8D26A11-29E2-48E4-B6F6-89BB753D3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notes</a:t>
            </a:r>
          </a:p>
        </p:txBody>
      </p:sp>
    </p:spTree>
    <p:extLst>
      <p:ext uri="{BB962C8B-B14F-4D97-AF65-F5344CB8AC3E}">
        <p14:creationId xmlns:p14="http://schemas.microsoft.com/office/powerpoint/2010/main" val="7742071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BA8727-485C-431C-A9CB-22BC21B7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21A77-0159-4E4D-8335-D7EE2CB9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ECD095-0B1A-4FB6-A8D6-4077C89D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AB20CA-B5E1-4178-8C51-7295CC9F8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8ED0B1-A919-422D-89B0-1F8E1A176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838EB6-08BB-49B8-B8E6-CE5DF4BB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ADAC4E-D84C-40DE-8401-197C44E23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717442-673B-443D-BA05-734F2391A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17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café footage into a clean launch video without losing track of edits?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CC1846-1773-4923-A3D3-AEC1A2A13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6EA8E8-5E6C-4EC4-8EAA-94301337A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3E088B-1176-46DB-8995-23CEF335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E8987E-C473-4113-AAF4-61599876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a rough cut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DB1598-4C44-4070-94BC-DD2CDB81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0073B5-C2C8-4275-934F-56CEA7DD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205E4F-FEAD-43F5-8041-DF409EEC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music and titles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ED5D43-F936-48E7-9582-63AB9D16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CE4287-6030-4386-806C-3790039B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7379D6-E1B7-4840-9BFF-EB209A452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final versions</a:t>
            </a:r>
          </a:p>
        </p:txBody>
      </p:sp>
    </p:spTree>
    <p:extLst>
      <p:ext uri="{BB962C8B-B14F-4D97-AF65-F5344CB8AC3E}">
        <p14:creationId xmlns:p14="http://schemas.microsoft.com/office/powerpoint/2010/main" val="20889055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C9590B-27EA-4323-811F-5213DEAE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B7C9E7-6E3B-45B0-85C3-8664E41C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75ED49-65CC-4345-8E6E-913E83BE8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A8F0E7-C660-4FDE-8824-8E0B78CB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EB2723-3D34-4A60-8102-4F5048A9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D40B10-FB84-48D4-8D19-507BA745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8CD89-DA6C-4ADB-AB88-B2F0496D6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57F78B-226B-40E5-A8F3-EF35FB5C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0FAE3-7295-4196-8B54-766EC5451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Sort the best takes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AAB971-8CC5-46EA-BCEF-4E62B1B16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07A2AB-CC53-4A15-90DC-30729D3C3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5E091D-B6DF-495D-AB07-9A35E465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572B36-C9B8-41A2-AF1E-8C834FF5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630635-7B7D-4619-B65B-DBF775E14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a rough cut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259545-F4E0-4231-90CD-68DE79CC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E1F2D8-7AA9-47CE-8541-299A216E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0CD8E6-6DAD-487F-A257-B846F9457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A45F8D-5133-4FB2-AF6C-210CAF84A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6A2915-1A2B-4F2F-8E21-8DA85BD9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music and titles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AB0FAB-7EDA-4CF7-8D3D-FF889E99B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B571DB-A826-4106-A142-B4366C5D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FE2D97-28E7-4C50-9EEB-A4284CFA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462F8B-6961-474C-B219-5F600EA9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410936-7BF9-4D12-B1AF-31306F4D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final versions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E1803F-DF15-452E-86A8-78E766FD5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606379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0A516C-4E12-4111-8732-B4FF3EFBC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7DA51-D7AF-475D-90FB-1B4D66FB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C6B979-BB9D-4EF6-85A4-A6A3AC3A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smoother path from footage to final cut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8A52E5-AFBA-4F2C-A33C-68DB2A47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BE7A8-1E59-44D3-985E-D0453C23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F9A02F-0231-4B19-9543-0DEA7A8C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E6B78-3B90-42FD-974C-BADAF17B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061492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2026-09-30T15:06:24.9610000Z</dcterms:created>
  <dcterms:modified xsi:type="dcterms:W3CDTF">2026-09-30T15:06:24.9610000Z</dcterms:modified>
</coreProperties>
</file>