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a2121e562c4d95" /><Relationship Type="http://schemas.openxmlformats.org/officeDocument/2006/relationships/extended-properties" Target="/docProps/app.xml" Id="R2e77b52c5b5f4356" /><Relationship Type="http://schemas.openxmlformats.org/officeDocument/2006/relationships/officeDocument" Target="/ppt/presentation.xml" Id="R8a51fa1a97c0464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6e49add13843a4"/>
  </p:sldMasterIdLst>
  <p:notesMasterIdLst>
    <p:notesMasterId xmlns:r="http://schemas.openxmlformats.org/officeDocument/2006/relationships" r:id="R54397498f96e42f9"/>
  </p:notesMasterIdLst>
  <p:sldIdLst>
    <p:sldId xmlns:r="http://schemas.openxmlformats.org/officeDocument/2006/relationships" id="256" r:id="Rad04529b1ffe41eb"/>
    <p:sldId xmlns:r="http://schemas.openxmlformats.org/officeDocument/2006/relationships" id="257" r:id="R7df791a4ad7741f7"/>
    <p:sldId xmlns:r="http://schemas.openxmlformats.org/officeDocument/2006/relationships" id="258" r:id="R829a895efffc4836"/>
    <p:sldId xmlns:r="http://schemas.openxmlformats.org/officeDocument/2006/relationships" id="259" r:id="Raf8f51ecd1fe482d"/>
    <p:sldId xmlns:r="http://schemas.openxmlformats.org/officeDocument/2006/relationships" id="260" r:id="R2e6e39006052469b"/>
    <p:sldId xmlns:r="http://schemas.openxmlformats.org/officeDocument/2006/relationships" id="261" r:id="Rcb099c1e125c4a66"/>
    <p:sldId xmlns:r="http://schemas.openxmlformats.org/officeDocument/2006/relationships" id="262" r:id="R5b2c605946394a0b"/>
    <p:sldId xmlns:r="http://schemas.openxmlformats.org/officeDocument/2006/relationships" id="263" r:id="R8b41fbfdf3884694"/>
    <p:sldId xmlns:r="http://schemas.openxmlformats.org/officeDocument/2006/relationships" id="264" r:id="R7d3f4b53dc774bbc"/>
    <p:sldId xmlns:r="http://schemas.openxmlformats.org/officeDocument/2006/relationships" id="265" r:id="Rf98ba51b05094c53"/>
    <p:sldId xmlns:r="http://schemas.openxmlformats.org/officeDocument/2006/relationships" id="266" r:id="R2bdecc6df5b74bd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0bcfa9a8ee14bb4" /><Relationship Type="http://schemas.openxmlformats.org/officeDocument/2006/relationships/slideMaster" Target="/ppt/slideMasters/slideMaster1.xml" Id="R1d6e49add13843a4" /><Relationship Type="http://schemas.openxmlformats.org/officeDocument/2006/relationships/notesMaster" Target="/ppt/notesMasters/notesMaster1.xml" Id="R54397498f96e42f9" /><Relationship Type="http://schemas.openxmlformats.org/officeDocument/2006/relationships/presProps" Target="/ppt/presProps.xml" Id="R5b3187bc59204642" /><Relationship Type="http://schemas.openxmlformats.org/officeDocument/2006/relationships/tableStyles" Target="/ppt/tableStyles.xml" Id="R32181b9b22a24cbe" /><Relationship Type="http://schemas.openxmlformats.org/officeDocument/2006/relationships/slide" Target="/ppt/slides/slide1.xml" Id="Rad04529b1ffe41eb" /><Relationship Type="http://schemas.openxmlformats.org/officeDocument/2006/relationships/slide" Target="/ppt/slides/slide2.xml" Id="R7df791a4ad7741f7" /><Relationship Type="http://schemas.openxmlformats.org/officeDocument/2006/relationships/slide" Target="/ppt/slides/slide3.xml" Id="R829a895efffc4836" /><Relationship Type="http://schemas.openxmlformats.org/officeDocument/2006/relationships/slide" Target="/ppt/slides/slide4.xml" Id="Raf8f51ecd1fe482d" /><Relationship Type="http://schemas.openxmlformats.org/officeDocument/2006/relationships/slide" Target="/ppt/slides/slide5.xml" Id="R2e6e39006052469b" /><Relationship Type="http://schemas.openxmlformats.org/officeDocument/2006/relationships/slide" Target="/ppt/slides/slide6.xml" Id="Rcb099c1e125c4a66" /><Relationship Type="http://schemas.openxmlformats.org/officeDocument/2006/relationships/slide" Target="/ppt/slides/slide7.xml" Id="R5b2c605946394a0b" /><Relationship Type="http://schemas.openxmlformats.org/officeDocument/2006/relationships/slide" Target="/ppt/slides/slide8.xml" Id="R8b41fbfdf3884694" /><Relationship Type="http://schemas.openxmlformats.org/officeDocument/2006/relationships/slide" Target="/ppt/slides/slide9.xml" Id="R7d3f4b53dc774bbc" /><Relationship Type="http://schemas.openxmlformats.org/officeDocument/2006/relationships/slide" Target="/ppt/slides/slide10.xml" Id="Rf98ba51b05094c53" /><Relationship Type="http://schemas.openxmlformats.org/officeDocument/2006/relationships/slide" Target="/ppt/slides/slide11.xml" Id="R2bdecc6df5b74b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d5a62615cd4bb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396b0827c540fd" /><Relationship Type="http://schemas.openxmlformats.org/officeDocument/2006/relationships/notesMaster" Target="/ppt/notesMasters/notesMaster1.xml" Id="R96878ba4e8484ba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ba31beaa1314649" /><Relationship Type="http://schemas.openxmlformats.org/officeDocument/2006/relationships/notesMaster" Target="/ppt/notesMasters/notesMaster1.xml" Id="R87611c9721a44fe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fc49d76e5394ec2" /><Relationship Type="http://schemas.openxmlformats.org/officeDocument/2006/relationships/notesMaster" Target="/ppt/notesMasters/notesMaster1.xml" Id="R20bff822c93140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127d5f7553545d2" /><Relationship Type="http://schemas.openxmlformats.org/officeDocument/2006/relationships/notesMaster" Target="/ppt/notesMasters/notesMaster1.xml" Id="R9a7704a67978475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3aafbe7711e47b7" /><Relationship Type="http://schemas.openxmlformats.org/officeDocument/2006/relationships/notesMaster" Target="/ppt/notesMasters/notesMaster1.xml" Id="R72d24ee6358a49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af0dbdd6ad4b04" /><Relationship Type="http://schemas.openxmlformats.org/officeDocument/2006/relationships/notesMaster" Target="/ppt/notesMasters/notesMaster1.xml" Id="R94892b579f7f472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d7d8028379427d" /><Relationship Type="http://schemas.openxmlformats.org/officeDocument/2006/relationships/notesMaster" Target="/ppt/notesMasters/notesMaster1.xml" Id="R67f4799d0a0149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6f22bc07554bb9" /><Relationship Type="http://schemas.openxmlformats.org/officeDocument/2006/relationships/notesMaster" Target="/ppt/notesMasters/notesMaster1.xml" Id="Ra5bcfaaa494f40a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a3c8d406d3a453f" /><Relationship Type="http://schemas.openxmlformats.org/officeDocument/2006/relationships/notesMaster" Target="/ppt/notesMasters/notesMaster1.xml" Id="Rc3c8b96f6aa2442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3fc0232f754ec6" /><Relationship Type="http://schemas.openxmlformats.org/officeDocument/2006/relationships/notesMaster" Target="/ppt/notesMasters/notesMaster1.xml" Id="R9f3853b8cba1450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f5f3d13162f4bd3" /><Relationship Type="http://schemas.openxmlformats.org/officeDocument/2006/relationships/notesMaster" Target="/ppt/notesMasters/notesMaster1.xml" Id="R8726f2254ca94ff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6fb770a8bb468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55d4e106bf94318" /><Relationship Type="http://schemas.openxmlformats.org/officeDocument/2006/relationships/slideLayout" Target="/ppt/slideLayouts/slideLayout1.xml" Id="Rb03bdd02aa58408c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3bdd02aa58408c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27b8ada4584039" /><Relationship Type="http://schemas.openxmlformats.org/officeDocument/2006/relationships/image" Target="/ppt/media/image.png" Id="Rbd98624b552d4fbd" /><Relationship Type="http://schemas.openxmlformats.org/officeDocument/2006/relationships/notesSlide" Target="/ppt/notesSlides/notesSlide1.xml" Id="R2d0298e3158941e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be715cc4334e0a" /><Relationship Type="http://schemas.openxmlformats.org/officeDocument/2006/relationships/notesSlide" Target="/ppt/notesSlides/notesSlide2.xml" Id="R8bcde90aedac4d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cc033f3224409f" /><Relationship Type="http://schemas.openxmlformats.org/officeDocument/2006/relationships/notesSlide" Target="/ppt/notesSlides/notesSlide3.xml" Id="Rd1dc98d0b7a2461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ad8f8653c9401f" /><Relationship Type="http://schemas.openxmlformats.org/officeDocument/2006/relationships/notesSlide" Target="/ppt/notesSlides/notesSlide4.xml" Id="R05b9bb17344f4a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7e121e6cef4814" /><Relationship Type="http://schemas.openxmlformats.org/officeDocument/2006/relationships/notesSlide" Target="/ppt/notesSlides/notesSlide5.xml" Id="Rfe39e8a00d7f412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17c533261a48a5" /><Relationship Type="http://schemas.openxmlformats.org/officeDocument/2006/relationships/notesSlide" Target="/ppt/notesSlides/notesSlide6.xml" Id="Rf1ed07162cd945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6a23a0ab0642c0" /><Relationship Type="http://schemas.openxmlformats.org/officeDocument/2006/relationships/notesSlide" Target="/ppt/notesSlides/notesSlide7.xml" Id="Ra20cdafb096d478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3281c6ad29428c" /><Relationship Type="http://schemas.openxmlformats.org/officeDocument/2006/relationships/notesSlide" Target="/ppt/notesSlides/notesSlide8.xml" Id="Rfd6f743830ad45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9a8004b8ab447e" /><Relationship Type="http://schemas.openxmlformats.org/officeDocument/2006/relationships/notesSlide" Target="/ppt/notesSlides/notesSlide9.xml" Id="R8be93cac748c4f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6a0282eb84661" /><Relationship Type="http://schemas.openxmlformats.org/officeDocument/2006/relationships/notesSlide" Target="/ppt/notesSlides/notesSlide10.xml" Id="R7522367385504e9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93170260a84e42" /><Relationship Type="http://schemas.openxmlformats.org/officeDocument/2006/relationships/notesSlide" Target="/ppt/notesSlides/notesSlide11.xml" Id="R039d6aa2540c4a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C61FDF-DF8E-4272-8684-96C603FC0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4D9510-5F4A-4807-BE74-BB013161A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3F2CCA-4028-4C17-8187-A9E227357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Lighting Plan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4D4C6E-F115-4D81-A639-270FADC00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light, shadow, and color for a moody product launch film.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E6D51-0061-4C13-8DC1-73D2F4B0E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9E7ED-677F-4B6A-93ED-3F150D18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453DD8-B52E-44DB-9C19-969DDE177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B84926-A830-453F-8614-9246BED57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98624b552d4fb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88792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EEF033-604B-43D2-9044-F3826A620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68DD2D-6218-4A2A-9233-2E69A224E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67869E-4297-4443-9DAF-693E852C9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771B3A-6281-4F41-B8FF-E1829145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15ED1C-C1EE-40B5-A3F0-3A3486044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51997D-3D84-4B4F-BC66-3346683D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68AA13-5C89-4EED-8253-396D8FC8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F42909-50A3-4F06-986F-5824B81BD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C94AAD-2510-40B0-94E6-3E7D3D92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7E6871-84EF-4054-A941-8497F39B6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A57C3F-B83B-4291-9C06-1AE7B0352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E167D7-53AC-418D-A22A-22BFAAD71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Light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3DE9EB5-9FD9-47CC-86FB-58AD90649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5BA7BD-FFBD-48D9-A8AD-21BC5120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F8E679-728E-4B31-9493-C7385DE8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BA8303-39B7-4E55-B83E-7A6B564C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Camera Checks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52DF9D-8112-4635-9792-0B824FE8B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fixtures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CE9991-51DB-44DA-933A-FEF86DF4C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4350DA-646E-4680-87E1-093107599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9DFBFD-B7E5-48EF-8911-ADD6692D0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Walkthrough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9447EE-A414-43D0-9A66-840C6305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test angles</a:t>
            </a:r>
          </a:p>
        </p:txBody>
      </p:sp>
    </p:spTree>
    <p:extLst>
      <p:ext uri="{BB962C8B-B14F-4D97-AF65-F5344CB8AC3E}">
        <p14:creationId xmlns:p14="http://schemas.microsoft.com/office/powerpoint/2010/main" val="15472534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A5863D-A1C6-412D-AD35-4742F626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3905FB-8B0B-4F00-8B77-BC11B50D6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082DA1-109A-403D-A359-F27FFDF92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3EC945-30B2-4AD8-BA36-074B5FDDB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12D95F-6B88-4ABF-94D5-4E56A87B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every shot’s light before the camera rolls.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B4FC5E-676A-48E1-A3DE-B9FCC79A9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0B4699-A32D-4A20-8D30-ECEBB3247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735687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9C0CEA-571F-46EC-8CF2-C7202D911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1919F9-B864-498F-B056-B4291C92C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858495-3963-4A98-90CB-3BD4D48B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1C2F2B-7393-438C-AC5F-233B66517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B0D518-2478-4C33-99CD-1600BA43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BE1A34-AD2E-41E3-A6AC-D6474A02C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1CC1A2-0108-431D-B5A2-D38BAE322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0B36C7-B350-4AA5-9267-590C8F55B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D1CD1E-6695-4363-B7F3-CF4E94CD2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62FDB6-36BF-4442-86DC-7418DFE3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BBBEE4-6975-4CDD-A046-D3330A0CB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9D9976-C1FD-4CFB-BD21-0E0D79F6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3C7095-0D79-47C5-A641-8DA0FA80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554C26-29B6-401B-9EC6-73D950122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068729-AADC-47F1-8677-ED05941E0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FE9661-8EE0-449A-8DBC-21A87DBD3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BB4EBF-E12F-4674-A065-5F81B1BE2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B2F35B-7355-46D3-AA3A-2FD25FA60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58675F-96B9-41FF-BD31-4CF690BC9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fixtures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3F57CF-7A54-456C-B484-3034EB875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888912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34F7F4-6A1D-4896-B874-6A44A3C7D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DD4025-8834-4248-8961-28A4BD95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F1C431-011F-4ECA-A357-FE2644868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6B7F96-E8DF-4097-A16E-B34C37042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7AE719-C6D0-472A-9F57-0CF796113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3612C3-BF86-4926-83F4-F888AA791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6497E5-5B3A-4123-8E95-51D331E6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79CCE4-6267-460B-92D7-E6AE06C0A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46A8D9-69E6-4677-A3BF-E83551D4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E6ADD1-AAF4-4673-A208-BCF486743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F414DA-9FAD-4206-A1FF-CA7A65E91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48F1AD-1575-4ADB-AA18-5DB4ADB45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D20517-CF7C-41D4-8F5D-697669DAE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374E0-9C6D-4693-A606-EF9FFCDC5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336EDD-14C5-421D-9F63-9865D8F3F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AD5082-AFF2-4153-B323-0AB6780B9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AAF376-7FE2-4083-9717-1591CE563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fixtures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57B08F-53CF-4443-AD75-2CC0A658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D38710-BAA9-4C1D-B643-84726EDCA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C6C0D9-C170-488C-9990-D4E37AD8C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A1B418-1C70-4FA3-B680-1E08DC121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test angles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DA03094-9070-40CE-A50F-AD8BAF12F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AEDE7A-8F4D-4BD0-B96A-74AB14FA2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BEA3C4-9F34-43DC-B42B-A9E1C26CC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8FF035-F186-4D1A-8C2E-DB8431FA2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Confirm the shot list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992A9F-94A9-4D74-B1B9-9D0BDC405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171955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36931C-A514-463D-A096-576052960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BF80CC-0CB0-4814-AFA4-7A8627A53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10604E-A6C8-4AF3-90B0-AC83D99B3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DFADB4-0B32-4F8F-BD80-4C27749F6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39B99-4D3E-41B0-ABAB-8BB53CCDE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E065F2-A8D9-40B9-BE78-D1B40BDB4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83C58F-DB6C-42A6-BBEA-54C24AF4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3316B7-DD38-47BE-804F-AF9B2725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31437F-8A05-4484-8B8C-A4B5076BE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Scenes feel flat or inconsistent.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580B5-CBE1-48BA-92FB-92512993A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E17207-72D3-490F-86CF-58F98ED44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Crew wastes time adjusting on set.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82A403-580E-42C9-B1E4-42AFBCB60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E433DE-FBC9-4F74-B8FC-7F4B7020F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mood changes from shot to shot.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CADB43-CB19-44C8-BD82-C0F5DD090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0181C2-0DA5-40D6-A335-5D7283430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3D3DDC-6FA2-4376-9BEB-1483032F4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308DE4-6390-4313-BBB7-47D65E526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lighting target.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86FDB2-B526-4971-9613-C5A680D1B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D32467-D00B-4BAA-BBDE-5B6836BE3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Setup decisions are easier to share.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2A43CA-51F3-4406-8920-0D1122057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F1B01F-DB72-4112-8C9B-86D045F54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look stays consistent across shots.</a:t>
            </a:r>
          </a:p>
        </p:txBody>
      </p:sp>
    </p:spTree>
    <p:extLst>
      <p:ext uri="{BB962C8B-B14F-4D97-AF65-F5344CB8AC3E}">
        <p14:creationId xmlns:p14="http://schemas.microsoft.com/office/powerpoint/2010/main" val="84296764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E3F39D-3CBC-46F5-8D6B-5366EB89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C440DE-571A-43E9-9144-22CA067A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FF337E-3DD4-49B5-B6FD-96492D1D0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541B4B-B1A5-44E0-898B-74E039B5A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04A4E7-FAE8-4926-ABE1-F2E24CC3D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011A33-3984-4546-959E-6E01E2EAA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F8B296-E087-45C7-BBDD-72681FEED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0DBFF6-AEF3-4C73-9EBC-683222963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2A3F8B-ECCE-425D-BA04-57CDBA913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5E70EA-8860-4665-BFEA-580463632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lighting plan that matches the story and schedule.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7DA38A-DE0C-4648-AA7D-5B5AE0BCC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33C4F2-8155-4BAB-A8DF-F98E8B8A7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D573BB-44E0-434D-88A2-EEE84647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0A458C-8776-4CFA-A9A3-BA70EF50F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DP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A20727-0C3A-45C5-82AD-A814207BE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reference for fixtures, angles, and scene mood.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7A91E6-DF70-4DFC-911B-76104A3B3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695A04-B246-4D4F-BEC1-05703D99F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88A30B-318D-4226-B227-AA94EC54F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53193A-EB38-428A-A3B5-A163D8DD5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STUDIO PRODUCERS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B9525D-C401-4346-B16B-B7561012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align crew, gear, and shoot order.</a:t>
            </a:r>
          </a:p>
        </p:txBody>
      </p:sp>
    </p:spTree>
    <p:extLst>
      <p:ext uri="{BB962C8B-B14F-4D97-AF65-F5344CB8AC3E}">
        <p14:creationId xmlns:p14="http://schemas.microsoft.com/office/powerpoint/2010/main" val="6080753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5B5786D-CA32-445B-91B7-E2FFE817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CB20B0-EFBA-4928-BEB7-7846ABAB1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3FFBB8-7FFD-4E8F-9DBA-C5989F7B1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C6B60E-EC7E-4876-8C3C-9EC010A5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5DC274-69CB-4DBD-997E-7D047CE95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E0870-D57C-4A6A-8860-68F05DD8E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4B67C3-9373-40F0-8409-8A0B92F55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13221F-80C7-47A9-8D00-D8D1845D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EB96ED-3E84-47DF-9106-6F4DB3F25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898BA5-684C-4773-B547-651A8D735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3260B7-F4DD-452F-8F28-1FBCAFB6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script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4259AC-7A36-4352-9CD9-56B2E55CC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9F0C45-760D-45F8-BD97-DB5EBA90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C941C3-58A8-4C0F-A781-5A335379E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BCA15F-E569-4DC7-877B-A07696840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F32E02-362E-4D74-9F03-EDE426AB6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A21BE9-8A4C-4ED0-8DEE-56C2B260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DDBD29-1BE3-4053-8E63-345ED9D1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E9B2C5-7839-4ED3-8DF6-C497346F9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66F1A7-4176-49FC-AF4B-7F3120FFB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3B7661-CC3F-466F-9296-E4E21199A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092E8E-9BF2-46AF-B749-798B3FFE7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BC6088-4BB6-488A-817B-9A9E80CEF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fixtures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0E72E47-D065-4C1E-9408-200D29C1B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00CA94A-9003-48C2-A087-78BDED49F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042342A-622C-423B-85ED-EC86D7753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4473137-997C-4A11-8570-E634359E8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7137687-D009-4279-B010-38B8A5EC7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76FBD66-F3F2-4D85-B1FF-0854C9D0E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test angles</a:t>
            </a:r>
          </a:p>
        </p:txBody>
      </p:sp>
    </p:spTree>
    <p:extLst>
      <p:ext uri="{BB962C8B-B14F-4D97-AF65-F5344CB8AC3E}">
        <p14:creationId xmlns:p14="http://schemas.microsoft.com/office/powerpoint/2010/main" val="6171049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7505A8-9C82-48F7-8944-1F42B9A01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EF0C3C-9677-4625-85A2-5BD00244A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E810F8-ABA1-43E8-97E5-0CEB88605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286F69-50AF-469B-9CDB-13E5E3391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30ED2F-8080-4E0F-84F6-89478B571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AA9C8A-1A92-404B-965F-B8AB94BC0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69166D-C2A9-431A-ACB6-87C068366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8EC8F7-5C9F-45E3-B58F-BB521118D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keep a cinematic look while moving quickly through the shoot?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62CBD2-DDB6-4B0A-AB91-3FA1E097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D92F30-CAD3-47A1-B4E2-F97210010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9F729D-5BCE-4443-B796-E5A05BACD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39E588-2FFC-4809-BD6A-3F89F596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19A703D-0A1A-4725-BD61-E1FA66DF0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53CC91-9C4F-4069-9748-3BE431B6B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15C89B-CCA9-4137-998F-0A428A007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fixtures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2C2A5C-6B3C-47B1-A33A-6892215BB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805573-4898-45AD-96C6-F0645139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59B58A-1D35-4C6D-A847-CAEB5395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Confirm the shot list</a:t>
            </a:r>
          </a:p>
        </p:txBody>
      </p:sp>
    </p:spTree>
    <p:extLst>
      <p:ext uri="{BB962C8B-B14F-4D97-AF65-F5344CB8AC3E}">
        <p14:creationId xmlns:p14="http://schemas.microsoft.com/office/powerpoint/2010/main" val="104364812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BB3CACD-CAC9-4B16-86B4-708413FCD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21B792-CB4F-4EF4-BB91-81103C873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E6420D-0EF1-4551-8A7A-A24B29CDD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148F95-62F5-4843-99C7-41A9FFC06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F7AB72-31BA-4110-89A4-6BEC2C13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D9D39F-F607-44E8-893F-151BD6F78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C15E0B-8184-412A-B418-2B591FB7D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7493CD-5F85-46C3-A005-B97D5099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447F98-4116-4351-9805-0295048B3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the script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4BB450-51B7-47FC-A20E-F85E7EA1F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E6D80F-FAD7-4C02-BFAB-BCDF8B240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2831D6-319B-4EA6-BB4F-8109D7351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52482A-2911-469A-9D9B-1E794C26B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A5E2D8-8379-4A4A-8760-47811CCFC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0BFAA0-0136-48C3-BB21-552AC2AC9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A2F9BB2-A0E9-4B40-B1B0-1AA89EECD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DAED8D-3792-4985-8999-54F30F8F5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14C23F-5466-4424-83E1-25D6BCE5E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9A0656-8286-45F2-B3B6-467A15CB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fixtures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81CD04-AE6B-4F67-836F-4B8D332D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6F5240-DFA1-4D8C-A879-3CFB7D9FB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1B8C9A-7025-463F-A941-39C6D2757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DF9F0D-68D3-41E6-9379-309089AE3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1C2580-04A7-4B7C-AA7B-BFEB68EC1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Confirm the shot list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BB6C459-B42E-44C0-A0FA-E39F044B6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804030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D56A23-0999-4DE6-8480-14A16F660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FCE11-D2AC-449E-AB95-4B4FA626A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8B06D3-A6B7-4481-841C-4DA471CF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focused plan keeps the look steady from setup to wrap.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B6C241-35F7-49F1-B403-0930AD9EB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1A3865-8C5A-4389-94B8-9B26C7D93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54FBDA-7450-424C-9085-AE48448A5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241185-DDB1-419D-AB7A-6E89B93F6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244790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2026-09-30T15:00:45.0960000Z</dcterms:created>
  <dcterms:modified xsi:type="dcterms:W3CDTF">2026-09-30T15:00:45.0960000Z</dcterms:modified>
</coreProperties>
</file>