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9966eb118f4a3a" /><Relationship Type="http://schemas.openxmlformats.org/officeDocument/2006/relationships/extended-properties" Target="/docProps/app.xml" Id="R0a0320ef224f45e8" /><Relationship Type="http://schemas.openxmlformats.org/officeDocument/2006/relationships/officeDocument" Target="/ppt/presentation.xml" Id="R640961b78d474b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40caf228afc4138"/>
  </p:sldMasterIdLst>
  <p:notesMasterIdLst>
    <p:notesMasterId xmlns:r="http://schemas.openxmlformats.org/officeDocument/2006/relationships" r:id="Ra4467668637343c8"/>
  </p:notesMasterIdLst>
  <p:sldIdLst>
    <p:sldId xmlns:r="http://schemas.openxmlformats.org/officeDocument/2006/relationships" id="256" r:id="R7ca4c613ae774cf4"/>
    <p:sldId xmlns:r="http://schemas.openxmlformats.org/officeDocument/2006/relationships" id="257" r:id="R2a5b2e0eca0e4312"/>
    <p:sldId xmlns:r="http://schemas.openxmlformats.org/officeDocument/2006/relationships" id="258" r:id="R632a63fac5174220"/>
    <p:sldId xmlns:r="http://schemas.openxmlformats.org/officeDocument/2006/relationships" id="259" r:id="Ra836dc0c852d4464"/>
    <p:sldId xmlns:r="http://schemas.openxmlformats.org/officeDocument/2006/relationships" id="260" r:id="Rf043f61c60d44d2f"/>
    <p:sldId xmlns:r="http://schemas.openxmlformats.org/officeDocument/2006/relationships" id="261" r:id="R1ebfba231b8943e9"/>
    <p:sldId xmlns:r="http://schemas.openxmlformats.org/officeDocument/2006/relationships" id="262" r:id="R63e5a9f497484a43"/>
    <p:sldId xmlns:r="http://schemas.openxmlformats.org/officeDocument/2006/relationships" id="263" r:id="Rbf7f8f5b70044ae5"/>
    <p:sldId xmlns:r="http://schemas.openxmlformats.org/officeDocument/2006/relationships" id="264" r:id="Rd5097ec6797c4955"/>
    <p:sldId xmlns:r="http://schemas.openxmlformats.org/officeDocument/2006/relationships" id="265" r:id="R76d9c5b3c20f4530"/>
    <p:sldId xmlns:r="http://schemas.openxmlformats.org/officeDocument/2006/relationships" id="266" r:id="R1c63ee684c78451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c78d5d55b0b4386" /><Relationship Type="http://schemas.openxmlformats.org/officeDocument/2006/relationships/slideMaster" Target="/ppt/slideMasters/slideMaster1.xml" Id="R140caf228afc4138" /><Relationship Type="http://schemas.openxmlformats.org/officeDocument/2006/relationships/notesMaster" Target="/ppt/notesMasters/notesMaster1.xml" Id="Ra4467668637343c8" /><Relationship Type="http://schemas.openxmlformats.org/officeDocument/2006/relationships/presProps" Target="/ppt/presProps.xml" Id="Raa489eb0fa004f40" /><Relationship Type="http://schemas.openxmlformats.org/officeDocument/2006/relationships/tableStyles" Target="/ppt/tableStyles.xml" Id="Rd5b331561615409b" /><Relationship Type="http://schemas.openxmlformats.org/officeDocument/2006/relationships/slide" Target="/ppt/slides/slide1.xml" Id="R7ca4c613ae774cf4" /><Relationship Type="http://schemas.openxmlformats.org/officeDocument/2006/relationships/slide" Target="/ppt/slides/slide2.xml" Id="R2a5b2e0eca0e4312" /><Relationship Type="http://schemas.openxmlformats.org/officeDocument/2006/relationships/slide" Target="/ppt/slides/slide3.xml" Id="R632a63fac5174220" /><Relationship Type="http://schemas.openxmlformats.org/officeDocument/2006/relationships/slide" Target="/ppt/slides/slide4.xml" Id="Ra836dc0c852d4464" /><Relationship Type="http://schemas.openxmlformats.org/officeDocument/2006/relationships/slide" Target="/ppt/slides/slide5.xml" Id="Rf043f61c60d44d2f" /><Relationship Type="http://schemas.openxmlformats.org/officeDocument/2006/relationships/slide" Target="/ppt/slides/slide6.xml" Id="R1ebfba231b8943e9" /><Relationship Type="http://schemas.openxmlformats.org/officeDocument/2006/relationships/slide" Target="/ppt/slides/slide7.xml" Id="R63e5a9f497484a43" /><Relationship Type="http://schemas.openxmlformats.org/officeDocument/2006/relationships/slide" Target="/ppt/slides/slide8.xml" Id="Rbf7f8f5b70044ae5" /><Relationship Type="http://schemas.openxmlformats.org/officeDocument/2006/relationships/slide" Target="/ppt/slides/slide9.xml" Id="Rd5097ec6797c4955" /><Relationship Type="http://schemas.openxmlformats.org/officeDocument/2006/relationships/slide" Target="/ppt/slides/slide10.xml" Id="R76d9c5b3c20f4530" /><Relationship Type="http://schemas.openxmlformats.org/officeDocument/2006/relationships/slide" Target="/ppt/slides/slide11.xml" Id="R1c63ee684c78451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0552f53d5a48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dd8b476403498f" /><Relationship Type="http://schemas.openxmlformats.org/officeDocument/2006/relationships/notesMaster" Target="/ppt/notesMasters/notesMaster1.xml" Id="R120fa941ca784ca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e6fca01ee7e43d3" /><Relationship Type="http://schemas.openxmlformats.org/officeDocument/2006/relationships/notesMaster" Target="/ppt/notesMasters/notesMaster1.xml" Id="R3785a38672a14b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f83e47c4fa4873" /><Relationship Type="http://schemas.openxmlformats.org/officeDocument/2006/relationships/notesMaster" Target="/ppt/notesMasters/notesMaster1.xml" Id="R6e8732b02ed6498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7e03155dd6641ee" /><Relationship Type="http://schemas.openxmlformats.org/officeDocument/2006/relationships/notesMaster" Target="/ppt/notesMasters/notesMaster1.xml" Id="R9bb09b0af8b14d8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1c07db73e09426b" /><Relationship Type="http://schemas.openxmlformats.org/officeDocument/2006/relationships/notesMaster" Target="/ppt/notesMasters/notesMaster1.xml" Id="R290b10eb751e49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814b88b9384424f" /><Relationship Type="http://schemas.openxmlformats.org/officeDocument/2006/relationships/notesMaster" Target="/ppt/notesMasters/notesMaster1.xml" Id="Rd67fb01b01804c5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6bda7fe8fc4277" /><Relationship Type="http://schemas.openxmlformats.org/officeDocument/2006/relationships/notesMaster" Target="/ppt/notesMasters/notesMaster1.xml" Id="R4463edc7d2cc483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2c88a79c3a94557" /><Relationship Type="http://schemas.openxmlformats.org/officeDocument/2006/relationships/notesMaster" Target="/ppt/notesMasters/notesMaster1.xml" Id="R66292ed7bfde41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17a2c625c442ca" /><Relationship Type="http://schemas.openxmlformats.org/officeDocument/2006/relationships/notesMaster" Target="/ppt/notesMasters/notesMaster1.xml" Id="Ra55f8ba2f257462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496f512298b4d97" /><Relationship Type="http://schemas.openxmlformats.org/officeDocument/2006/relationships/notesMaster" Target="/ppt/notesMasters/notesMaster1.xml" Id="R24f6381ee8834c7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8bd34ae080547e5" /><Relationship Type="http://schemas.openxmlformats.org/officeDocument/2006/relationships/notesMaster" Target="/ppt/notesMasters/notesMaster1.xml" Id="Rf24005df984247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f3bbe7086f498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c1e2a4941e4c92" /><Relationship Type="http://schemas.openxmlformats.org/officeDocument/2006/relationships/slideLayout" Target="/ppt/slideLayouts/slideLayout1.xml" Id="R34f469e748c749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f469e748c749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cb9541fb7c4837" /><Relationship Type="http://schemas.openxmlformats.org/officeDocument/2006/relationships/image" Target="/ppt/media/image.png" Id="R80e80cf3b6654785" /><Relationship Type="http://schemas.openxmlformats.org/officeDocument/2006/relationships/notesSlide" Target="/ppt/notesSlides/notesSlide1.xml" Id="R0a820d5ee14340e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86dddfe66e47a5" /><Relationship Type="http://schemas.openxmlformats.org/officeDocument/2006/relationships/notesSlide" Target="/ppt/notesSlides/notesSlide2.xml" Id="R6d505ac970b14b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cd0c97dcad4ef6" /><Relationship Type="http://schemas.openxmlformats.org/officeDocument/2006/relationships/notesSlide" Target="/ppt/notesSlides/notesSlide3.xml" Id="R1409b2ba796a421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db92be6f144be6" /><Relationship Type="http://schemas.openxmlformats.org/officeDocument/2006/relationships/notesSlide" Target="/ppt/notesSlides/notesSlide4.xml" Id="R8594dbb2b46247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6bcb55eab84fd3" /><Relationship Type="http://schemas.openxmlformats.org/officeDocument/2006/relationships/notesSlide" Target="/ppt/notesSlides/notesSlide5.xml" Id="Rd75ad0fd88b649f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27d3a047304b10" /><Relationship Type="http://schemas.openxmlformats.org/officeDocument/2006/relationships/notesSlide" Target="/ppt/notesSlides/notesSlide6.xml" Id="R7d629b370bd744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7eb441cb46469d" /><Relationship Type="http://schemas.openxmlformats.org/officeDocument/2006/relationships/notesSlide" Target="/ppt/notesSlides/notesSlide7.xml" Id="R12bf4aaf9dea44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553146ba34416" /><Relationship Type="http://schemas.openxmlformats.org/officeDocument/2006/relationships/notesSlide" Target="/ppt/notesSlides/notesSlide8.xml" Id="Ra7acf8d146c94f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7c8fbd0a064a23" /><Relationship Type="http://schemas.openxmlformats.org/officeDocument/2006/relationships/notesSlide" Target="/ppt/notesSlides/notesSlide9.xml" Id="Rd8f3bd19b6154ec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c6f44304ee43ad" /><Relationship Type="http://schemas.openxmlformats.org/officeDocument/2006/relationships/notesSlide" Target="/ppt/notesSlides/notesSlide10.xml" Id="R44a41f03ac2244f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e29a23380c4919" /><Relationship Type="http://schemas.openxmlformats.org/officeDocument/2006/relationships/notesSlide" Target="/ppt/notesSlides/notesSlide11.xml" Id="Rca8ce0828b0c40c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B3C9C2-970B-4004-A7DC-1EDCFD12E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3863CA-A886-4CBF-86BA-E16008AC5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2FCA9F-3732-4420-8FCB-045D25DBC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Marketing Funnel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668F33-564D-49F9-857E-2C0EF6EF3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coffee brand turns short videos into a simple path from curiosity to repeat orders.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F4E4F7-2BAC-47F6-AA32-D67E621ED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E34262-E9AA-4612-9C0B-7076988D4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92CB5A-30F9-45D3-9D1F-E79668660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CAFE2C-FF92-48B4-8F91-CBD11F547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e80cf3b665478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3801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3C067A-87D1-4E9B-B8B0-B6EABDD9B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A14C76-3003-4DAE-8388-DF49A10EF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9A38CB-FF48-4C64-95B9-C41E3961A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E9A110-25FF-41F6-AA47-FEDD1CC20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3DAFC4-7B53-4DD9-B621-3124144F1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21B950-DC9B-4A80-A858-F315E21B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8AD0BF-34DC-4E44-9F33-0E2BCB0E8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FD475A-687E-4167-A33F-EA0ACEB8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Awareness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0BC0DE-97BF-4248-9626-D63961092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Hook with a bold opener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6095B8-B281-4011-9669-EBE152E83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F9E05A-47C0-4255-B0D9-3B7C530B5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4888C6-78CE-4792-9BA9-69A14934E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Interest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DAE13B-7915-468D-985F-9572BD86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product in use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24FB67-125F-49FE-A7E7-DA1FF1788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EFBE46-D352-4ED7-ABB0-A5F41F6C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351330-A82D-4ED8-8C78-6B5993489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Decision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203E82-9C0D-40C9-8577-7609DAEE0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Offer a clear next step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25EFE8-23F2-4ECD-B814-FA37AA72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44B75D-8EB3-4477-9A39-9D6A948FC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37E6AD-AE9F-4ACD-A69B-195B5F1D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Retention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159ACD-1B64-4B94-9BF7-B460FE9AE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Nurture with follow-up clips</a:t>
            </a:r>
          </a:p>
        </p:txBody>
      </p:sp>
    </p:spTree>
    <p:extLst>
      <p:ext uri="{BB962C8B-B14F-4D97-AF65-F5344CB8AC3E}">
        <p14:creationId xmlns:p14="http://schemas.microsoft.com/office/powerpoint/2010/main" val="4178404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3B860A-9B0E-45B9-BBEB-8235033CF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58280B-90F2-4B05-90E4-72FEA81C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380533-9373-49B0-A2E4-BA043DBD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7D01BA-B81C-4BA8-9FA0-020C3C3C3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E02280-30AC-441D-9ABF-F40229F38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Guide viewers from first watch to loyal customer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95B255-368E-42EB-BD96-C174A195B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5FFA43-C1C4-427D-A0A8-413B4D4D6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837957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008FEB-7D7D-4BC4-85B3-0BA582E69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DC4F37-4998-4FDC-8DF5-CD0DBEE35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F174D9-8E91-4CA6-AD6E-AB9268E0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103608-ABE0-4697-998B-BB85DEC5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73EA3E-1BBD-4180-A3DE-AA33FF397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76AE9C-E90A-47F9-8D25-D4C3E878D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A07B15-2434-48E2-A5F6-CCB55A9EB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AD1475-6D5C-4108-9F12-A720163DA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BE9960-20B5-4AFC-91B0-D3D82742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Hook with a bold opener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AEA098-13D0-444E-B20B-BFF9562E0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CEF212-F6D1-4A24-BDBE-062608B00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8E9562-34D8-467A-BCD0-F6C5624C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C145DD-4A9C-473C-9774-761D70F7A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9E9E2A-E078-4096-9338-BE026B981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product in use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92FA3C-0CDF-4FA7-B4B6-CFCCA82E2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F9AE2F-FD33-4791-AB4B-CCC16F4A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BD310B-8B34-4E5B-9D72-F832DB0FF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22A479-3D89-4C71-BBF2-F2C72779A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B5494B-820F-4D5F-91E9-160A0C2D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Offer a clear next step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6DAF74-C142-452B-9179-0DA99168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533201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8D83B7-AC42-4BA4-841E-FDDAD263C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A21E14-C2FF-4BC7-B9B1-32446D279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DF7109-3974-495C-8D5E-0654BB3EC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5B66D0-76F2-4F43-B8B3-322CA11B2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8CEE58-F256-450D-9307-E0D61C425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C6CAA3-818B-4EB7-B357-FA9317D09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046353-C947-4A3F-ADDE-B18DACA0E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F5B4E3-FBDA-40B7-862F-A5FF452F2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6D8553-22F3-446E-B03B-6C55855C3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Hook with a bold opener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1F94FD-EBF9-47B3-A42D-7263B48C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9D4FCD-C35C-453B-9F9D-A45FCA121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555AA2-C2FF-4F93-8823-A653091A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2C2F06-894E-42E7-9C5B-C6FA1B580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product in use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0FF5D7-8133-4A9C-B9C9-AA5B2FA0E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1DD4F8-2E3B-4249-93E9-C1DBCF56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C8E3E6-02C3-4C15-A7CF-ADD7C5945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E9B579-0DB0-4FB0-9216-08EEF13FE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Offer a clear next step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AB69BD-6601-48D5-B3CB-7B015F1A9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C6B32D-FDB4-405A-8982-D09A0DF4E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75F09A-29AB-466B-8AB4-B9DF6AECD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89D61D-2F87-4735-B04B-BFA98BD7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Nurture with follow-up clips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86106A-DB64-4DD5-A592-1FA90AD70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C09D96-0F0B-4C25-9954-15B086176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E8FA9B-7D27-4172-B7E6-19065F14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D059B2-3393-49D7-A715-0C8C431E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Invite repeat purchases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ABB784-A51F-498D-AB55-3B59ACF15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558921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3136AA-95D8-4DE3-A7D1-4CF5B3B7A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122DE8-914F-4C60-9588-4529E7920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0A0595-3E3E-4ED3-A281-597F79ABE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3CA485-F1B3-4C45-883D-A0EEAE9E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378D8-C944-4B74-85E0-E3E1BC23E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8D57E2-492F-4DCE-854A-A7CB08D2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CD73C-648C-44BF-8E5B-2D98C7F52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5DBA70-C9ED-43ED-8461-67EB00BB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143ADB-DC21-4706-80DD-810FCAB0B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Videos get views but no clear next step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9803ED-D76B-4F07-AE18-5FACC2A28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2F4FEB-F0A8-4C7F-8AF0-C01673670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Messages change from one clip to the next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0AFBA4-0EBF-46D8-B378-CF0BD8D3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7DD871-2407-4891-AE7D-A9A5EDB10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Follow-up content feels random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515BE8-07D0-4230-9636-F21E138E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DB68FB-53BD-4A5E-838E-B3070AB6A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80E515-3430-462C-9AF2-93176409F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B60C8A-2C29-4D2F-AD57-4CCC08B51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video has one job in the journey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570712-0E9A-40BD-AB90-83A097DAC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04AF16-0494-41F1-B405-E091D32D9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Viewers see a smooth path from first watch to purchase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9139AE-A966-4A29-8F0F-DEED5B34B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0FB8C7-F351-47C4-AFA4-E71F9CA73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plan content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686344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FF648A-9075-4B93-B27B-D7ACA60CA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4F1A0-C925-42C3-A0D4-76B4B307E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5B69B5-18B3-4781-AB76-7ED4DCFBE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BD9E49-645D-4E00-A49C-94446C947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380F16-B868-484B-B664-24332C5D9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BD519F-8969-4FC0-B273-5412D9DCB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389D5F-0BBB-4839-B295-24B40F728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8EDF31-1A31-4E04-9A1B-0A7C1D4E7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580079-21E1-4DBF-95D6-93012BD04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4496E9-9B6D-41AF-9EFD-F099C0D5D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video path that moves viewers from discovery to action.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2E6FBA-2C47-44FB-AA95-B16B137AA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E2FD29-C60B-4EE9-9D48-009B32E09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346E62-38F2-4C35-BF78-0E9730B08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CE8C73-ECFC-4C4D-AE09-109EA9ECA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EE3D83-F8B2-4881-ACFA-3669BDC4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consistent messaging across short clips, landing pages, and follow-up emails.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9631AB-E428-4917-8658-ABBA83EE4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5D5E92-7042-470B-9725-6E9CDB44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DF7C92-AB9A-4144-92E2-610295E1B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5B251B-A025-42EC-839B-23B23B0A7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617D96-CFA2-4E67-AD19-7E72417C0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prompts for filming, editing, and posting each stage.</a:t>
            </a:r>
          </a:p>
        </p:txBody>
      </p:sp>
    </p:spTree>
    <p:extLst>
      <p:ext uri="{BB962C8B-B14F-4D97-AF65-F5344CB8AC3E}">
        <p14:creationId xmlns:p14="http://schemas.microsoft.com/office/powerpoint/2010/main" val="18713210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910B6B6-845F-43D1-BBEA-61C20A5A1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95F2BC-55E0-4C37-8FF9-58854F797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99FAFB-3741-4480-84A9-CCE9C8DDB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83B4C3-3EDC-46EB-BEEC-AB5D66518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DCB952-5582-4387-B3B2-432E91F02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4CA633-D5D9-4069-82C6-414FDC866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D90852-0CB1-41EA-A825-884F23FB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A4689D-D84A-4BE7-9341-63B16466C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E2940E-DCE9-4A92-A1F7-693C425B6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3C2B28-A03C-49D9-932B-C448BD4D3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F3EA39-47FA-4642-9673-85AEAD961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79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Hook with a bold opener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31C429-E766-4BC0-948F-E2B6D906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02818E-DD38-4A19-963C-B2678B805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69886E-3A48-4064-ABC5-A3606AE19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155F31-6036-4C5A-88A5-B6F1507DA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7A0841-D7C5-4659-88E6-A9933D12D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F6FA69-8E7C-4DC1-A65B-DDF0B377C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4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product in use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841282-2CB3-4286-84A1-7FA9177EF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744A9D-251A-4EC9-83A3-2244CBBD3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2A21E0-2A2B-4A43-A8CE-5E970BA91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78CE8D-9FF4-4974-A457-5A0A175C6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0B9DC3-5EF0-4740-AADB-389F1E789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5F9BAE-02D9-48AA-9644-50953ED5E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Offer a clear next step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C03924-4B8B-440D-8CB7-58482848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B8A744-56E8-49B3-8417-68204F788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7363ECF-9FC9-4A38-9845-BEA56D1BE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CE876C-8AFF-410F-BC36-3D05C9EB7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EEDC909-F1A0-4ACD-89BE-D0611BC5D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A7A9D3-4BC7-4074-9039-D0B2EFEE2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Nurture with follow-up clips</a:t>
            </a:r>
          </a:p>
        </p:txBody>
      </p:sp>
    </p:spTree>
    <p:extLst>
      <p:ext uri="{BB962C8B-B14F-4D97-AF65-F5344CB8AC3E}">
        <p14:creationId xmlns:p14="http://schemas.microsoft.com/office/powerpoint/2010/main" val="11823304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E0F740-F361-4513-9835-DAD7E8D2F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6B058C-8586-4188-8128-4D21F2CD4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EE51B7-FCE3-42B0-8992-42CBED91C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FBD38B-DA93-4B56-9AFB-A7D4785C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679854-D6AF-436C-89E3-2DF4B972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08854E-C166-48A4-963C-1BE90ACA0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A21761-32A7-444B-827B-1E46C4492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E6CB88-E3A1-42A7-99ED-DD0F9271D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brand turn short videos into a steady customer journey?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5D3B03-DA04-4058-A0CA-8475AB1B1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F7D633-34F3-48F0-80B4-4E7AC6A87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3313C9-88A8-45F2-91D5-77DBE420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758346-F65E-4DCC-8C33-2957A42F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product in use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7DB9C5-3DBB-4F15-8EEA-FF9529A6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CABE09-BAC7-4957-BE3C-212370997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1A5D87-F57F-453B-B5C8-43714B65C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Offer a clear next step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6F10D9-E7C6-4DB7-A0CC-3776ED6E3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9443B3-F80B-4D3A-945E-F905E9C96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4328A9-AF6C-41CB-97BD-E7B34314B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repeat purchases</a:t>
            </a:r>
          </a:p>
        </p:txBody>
      </p:sp>
    </p:spTree>
    <p:extLst>
      <p:ext uri="{BB962C8B-B14F-4D97-AF65-F5344CB8AC3E}">
        <p14:creationId xmlns:p14="http://schemas.microsoft.com/office/powerpoint/2010/main" val="20780264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6695D5-9AB2-4185-B22A-B42AC60C8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72E3E3-3BBE-4F26-A642-0F0549AE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BECA35-D953-4F75-94F0-2192F6795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AE2408-FC0E-46A5-92DA-955C82DA1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4D59BD-76AF-452E-AAC9-D0FCF9DB2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CEB3A1-3BC5-46B7-B16A-112590745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DE9BB5-8190-4E75-8A7E-48CB0AE92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F33A50-FA05-4762-A13F-9AFA8FE12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6B1CF9-22D5-419A-917A-6689132EC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Hook with a bold opener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5D543F-4A0E-4837-B17C-17C8A7E70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D6DF25-D1FB-4246-802A-B531F9027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E700CE-8112-4D5D-AE5E-031E05F9B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04652D-F938-450F-A26A-874CC4F01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E1FFD5-DF8C-4EE2-86AD-385E4EBF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product in use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33ABA0-1913-45B6-8D26-51EE9826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DBFDDB-86A3-4A6C-BB84-BCEA5D921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B81168-FAAA-4956-A0DB-232252355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247260-A57E-4F04-A391-09A4E73C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E04C4D-3521-4D1D-B8F5-881F93F1B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Offer a clear next step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89D18D-F0E8-45CA-945A-26528B806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88305B-4F8B-4CAA-A818-C7879E39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191EDC-2D32-4935-923A-C01D9301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ABF540-D694-46CA-B778-1D1BCDD7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935EEE-E38C-42D7-87E5-9A3CB585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Invite repeat purchases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D539574-60ED-427B-BA71-B2A42DBDC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534231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F7C912-2CA9-49E6-9F5D-7569230FA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5F2B2E-3B3A-4AA6-9EFB-74D7807EF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7CE8CE-688E-4A6B-B935-149309810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story, many touchpoints, clearer action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90DD87-11E3-45D3-A5B9-F9B07AE9F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22B77E-2F8B-4398-B87C-62CB3D42D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79D3E0-E87D-4D9F-841E-6BD3B39C3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49DD6B-FD27-4F6C-93EC-61FC075FE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047917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2026-09-30T15:12:05.8020000Z</dcterms:created>
  <dcterms:modified xsi:type="dcterms:W3CDTF">2026-09-30T15:12:05.8020000Z</dcterms:modified>
</coreProperties>
</file>