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666cd0191b40f5" /><Relationship Type="http://schemas.openxmlformats.org/officeDocument/2006/relationships/extended-properties" Target="/docProps/app.xml" Id="R9557050116ee46f0" /><Relationship Type="http://schemas.openxmlformats.org/officeDocument/2006/relationships/officeDocument" Target="/ppt/presentation.xml" Id="Rd943ec7cab3049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43b295daea42d4"/>
  </p:sldMasterIdLst>
  <p:notesMasterIdLst>
    <p:notesMasterId xmlns:r="http://schemas.openxmlformats.org/officeDocument/2006/relationships" r:id="Re894750c41d84861"/>
  </p:notesMasterIdLst>
  <p:sldIdLst>
    <p:sldId xmlns:r="http://schemas.openxmlformats.org/officeDocument/2006/relationships" id="256" r:id="R1f67c268c6884a46"/>
    <p:sldId xmlns:r="http://schemas.openxmlformats.org/officeDocument/2006/relationships" id="257" r:id="R7690702ae19a44af"/>
    <p:sldId xmlns:r="http://schemas.openxmlformats.org/officeDocument/2006/relationships" id="258" r:id="R1549fd80b6cb42c8"/>
    <p:sldId xmlns:r="http://schemas.openxmlformats.org/officeDocument/2006/relationships" id="259" r:id="R4a2b5c9377a64c93"/>
    <p:sldId xmlns:r="http://schemas.openxmlformats.org/officeDocument/2006/relationships" id="260" r:id="Re02b0cee4fd140da"/>
    <p:sldId xmlns:r="http://schemas.openxmlformats.org/officeDocument/2006/relationships" id="261" r:id="Rb96983bdf069419e"/>
    <p:sldId xmlns:r="http://schemas.openxmlformats.org/officeDocument/2006/relationships" id="262" r:id="Re7a6ff88564741fe"/>
    <p:sldId xmlns:r="http://schemas.openxmlformats.org/officeDocument/2006/relationships" id="263" r:id="R2f035c044a4c4e3f"/>
    <p:sldId xmlns:r="http://schemas.openxmlformats.org/officeDocument/2006/relationships" id="264" r:id="R2e6a93eadf224f47"/>
    <p:sldId xmlns:r="http://schemas.openxmlformats.org/officeDocument/2006/relationships" id="265" r:id="Ra9457e22ac4e4d4f"/>
    <p:sldId xmlns:r="http://schemas.openxmlformats.org/officeDocument/2006/relationships" id="266" r:id="R53f6bd56d13c40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41f28550dc4cbf" /><Relationship Type="http://schemas.openxmlformats.org/officeDocument/2006/relationships/slideMaster" Target="/ppt/slideMasters/slideMaster1.xml" Id="Rb943b295daea42d4" /><Relationship Type="http://schemas.openxmlformats.org/officeDocument/2006/relationships/notesMaster" Target="/ppt/notesMasters/notesMaster1.xml" Id="Re894750c41d84861" /><Relationship Type="http://schemas.openxmlformats.org/officeDocument/2006/relationships/presProps" Target="/ppt/presProps.xml" Id="Rae4bb2e3ab764ab0" /><Relationship Type="http://schemas.openxmlformats.org/officeDocument/2006/relationships/tableStyles" Target="/ppt/tableStyles.xml" Id="Rc46843bad0cd4695" /><Relationship Type="http://schemas.openxmlformats.org/officeDocument/2006/relationships/slide" Target="/ppt/slides/slide1.xml" Id="R1f67c268c6884a46" /><Relationship Type="http://schemas.openxmlformats.org/officeDocument/2006/relationships/slide" Target="/ppt/slides/slide2.xml" Id="R7690702ae19a44af" /><Relationship Type="http://schemas.openxmlformats.org/officeDocument/2006/relationships/slide" Target="/ppt/slides/slide3.xml" Id="R1549fd80b6cb42c8" /><Relationship Type="http://schemas.openxmlformats.org/officeDocument/2006/relationships/slide" Target="/ppt/slides/slide4.xml" Id="R4a2b5c9377a64c93" /><Relationship Type="http://schemas.openxmlformats.org/officeDocument/2006/relationships/slide" Target="/ppt/slides/slide5.xml" Id="Re02b0cee4fd140da" /><Relationship Type="http://schemas.openxmlformats.org/officeDocument/2006/relationships/slide" Target="/ppt/slides/slide6.xml" Id="Rb96983bdf069419e" /><Relationship Type="http://schemas.openxmlformats.org/officeDocument/2006/relationships/slide" Target="/ppt/slides/slide7.xml" Id="Re7a6ff88564741fe" /><Relationship Type="http://schemas.openxmlformats.org/officeDocument/2006/relationships/slide" Target="/ppt/slides/slide8.xml" Id="R2f035c044a4c4e3f" /><Relationship Type="http://schemas.openxmlformats.org/officeDocument/2006/relationships/slide" Target="/ppt/slides/slide9.xml" Id="R2e6a93eadf224f47" /><Relationship Type="http://schemas.openxmlformats.org/officeDocument/2006/relationships/slide" Target="/ppt/slides/slide10.xml" Id="Ra9457e22ac4e4d4f" /><Relationship Type="http://schemas.openxmlformats.org/officeDocument/2006/relationships/slide" Target="/ppt/slides/slide11.xml" Id="R53f6bd56d13c40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6ef30173e54b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6f8f18f85e4f61" /><Relationship Type="http://schemas.openxmlformats.org/officeDocument/2006/relationships/notesMaster" Target="/ppt/notesMasters/notesMaster1.xml" Id="R1027a26a95e944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fe54f157b24931" /><Relationship Type="http://schemas.openxmlformats.org/officeDocument/2006/relationships/notesMaster" Target="/ppt/notesMasters/notesMaster1.xml" Id="R5edad0a1ed6349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cdb6d99d694fa9" /><Relationship Type="http://schemas.openxmlformats.org/officeDocument/2006/relationships/notesMaster" Target="/ppt/notesMasters/notesMaster1.xml" Id="R879c54cee85244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eec924450541d4" /><Relationship Type="http://schemas.openxmlformats.org/officeDocument/2006/relationships/notesMaster" Target="/ppt/notesMasters/notesMaster1.xml" Id="Rafe49b12a8014c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a2782174ea46ae" /><Relationship Type="http://schemas.openxmlformats.org/officeDocument/2006/relationships/notesMaster" Target="/ppt/notesMasters/notesMaster1.xml" Id="R203d5b1121f545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20c334ecfb4cc3" /><Relationship Type="http://schemas.openxmlformats.org/officeDocument/2006/relationships/notesMaster" Target="/ppt/notesMasters/notesMaster1.xml" Id="R29c886cf3f3b48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578c87bfb724c90" /><Relationship Type="http://schemas.openxmlformats.org/officeDocument/2006/relationships/notesMaster" Target="/ppt/notesMasters/notesMaster1.xml" Id="R871a87c31c1e4f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1f5bf0c1b74691" /><Relationship Type="http://schemas.openxmlformats.org/officeDocument/2006/relationships/notesMaster" Target="/ppt/notesMasters/notesMaster1.xml" Id="Rd9bad49cc27543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7ab790ec624546" /><Relationship Type="http://schemas.openxmlformats.org/officeDocument/2006/relationships/notesMaster" Target="/ppt/notesMasters/notesMaster1.xml" Id="Rf9fbd09f3360476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b313a144a141f2" /><Relationship Type="http://schemas.openxmlformats.org/officeDocument/2006/relationships/notesMaster" Target="/ppt/notesMasters/notesMaster1.xml" Id="R3efe1563f63a49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4493b13f27c422e" /><Relationship Type="http://schemas.openxmlformats.org/officeDocument/2006/relationships/notesMaster" Target="/ppt/notesMasters/notesMaster1.xml" Id="Rbade7d1d847340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00042d088f49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b04f57aa404f3f" /><Relationship Type="http://schemas.openxmlformats.org/officeDocument/2006/relationships/slideLayout" Target="/ppt/slideLayouts/slideLayout1.xml" Id="Reefafd5dec3d47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fafd5dec3d47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81c211704546d0" /><Relationship Type="http://schemas.openxmlformats.org/officeDocument/2006/relationships/image" Target="/ppt/media/image.png" Id="R7e701e8c020041fa" /><Relationship Type="http://schemas.openxmlformats.org/officeDocument/2006/relationships/notesSlide" Target="/ppt/notesSlides/notesSlide1.xml" Id="Rf90b9f8ce3a84b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9522fc897421c" /><Relationship Type="http://schemas.openxmlformats.org/officeDocument/2006/relationships/notesSlide" Target="/ppt/notesSlides/notesSlide2.xml" Id="Ra83abafe8be74ce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866364e864eb4" /><Relationship Type="http://schemas.openxmlformats.org/officeDocument/2006/relationships/notesSlide" Target="/ppt/notesSlides/notesSlide3.xml" Id="Rdcd0b1897c574d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ace4bd01f6424c" /><Relationship Type="http://schemas.openxmlformats.org/officeDocument/2006/relationships/notesSlide" Target="/ppt/notesSlides/notesSlide4.xml" Id="R5b2a97e731d941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b23963f99e46fc" /><Relationship Type="http://schemas.openxmlformats.org/officeDocument/2006/relationships/notesSlide" Target="/ppt/notesSlides/notesSlide5.xml" Id="Rb3e9a09fb7a941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b303a621c4855" /><Relationship Type="http://schemas.openxmlformats.org/officeDocument/2006/relationships/notesSlide" Target="/ppt/notesSlides/notesSlide6.xml" Id="R0d6113218a2a43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f76b7ee2e54efb" /><Relationship Type="http://schemas.openxmlformats.org/officeDocument/2006/relationships/notesSlide" Target="/ppt/notesSlides/notesSlide7.xml" Id="R452de97756f94f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e569d02a742ae" /><Relationship Type="http://schemas.openxmlformats.org/officeDocument/2006/relationships/notesSlide" Target="/ppt/notesSlides/notesSlide8.xml" Id="R499e36e47c474d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56e2e7921483d" /><Relationship Type="http://schemas.openxmlformats.org/officeDocument/2006/relationships/notesSlide" Target="/ppt/notesSlides/notesSlide9.xml" Id="R0f0bdd0946f847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e0bdfcd164341" /><Relationship Type="http://schemas.openxmlformats.org/officeDocument/2006/relationships/notesSlide" Target="/ppt/notesSlides/notesSlide10.xml" Id="R8c01cd6cbdf440f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58b5ddad44abb" /><Relationship Type="http://schemas.openxmlformats.org/officeDocument/2006/relationships/notesSlide" Target="/ppt/notesSlides/notesSlide11.xml" Id="R35243c95680244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D620BA-786C-4DF0-A63F-0D09DCA4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0CF4D-BEE5-497F-97EA-C59DF79D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B217FA-6DA3-4DBE-97BE-294CF8792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Marketing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9800E-CB81-4252-AFB2-DAD81463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turns short recipe clips into steady weekend orders.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88D25-CDE6-4433-B6D7-3E46A7B2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D57BE-0281-4A5F-9A0A-29F9F1276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23313-C6E9-4724-8F25-BBE1915A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4EB883-9C67-4CE1-B3A4-14BEC69D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701e8c020041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3546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544EB7-7FF5-44BC-8EF5-182067CF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57568-4081-4904-87A6-12B109F0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F2F595-C367-4412-B0DF-9FCA48AF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90B9A8-16B7-4566-B23A-605D45B8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6E1B7-15C6-4DAF-B7A7-DCAE444E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marketing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15055-3B90-4D51-AC04-AAE758DB3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425B1-32B9-49BD-8FFF-849BC4FA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55D68B-295F-44EB-B74C-32019283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08337-1144-4571-8131-82AF497B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257C31-12D4-4E55-BF59-2C874C1C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B67C83-1138-46EA-B361-35A2F6C1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C16D9B-DCD9-4AFF-BCCF-5E70C068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90969-1071-4114-9BD4-2398EF14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B237F4-8928-45F2-B7E8-D1A11F95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763362-69EB-48A4-9F9F-0A4E908A2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D1527E-12DB-4F81-9E40-865FC13C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Clips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37AA58-D7F8-4A92-9C89-ACCD09515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a clear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5500A0-8041-498B-99F8-24E8C9A2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C05C59-9130-4EC8-BCCF-171ED3E08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FF4EEA-B2BB-4F92-88B8-6B4EC733A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ED93D3-76C6-4F6E-BB93-94A5AA1D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on key channels</a:t>
            </a:r>
          </a:p>
        </p:txBody>
      </p:sp>
    </p:spTree>
    <p:extLst>
      <p:ext uri="{BB962C8B-B14F-4D97-AF65-F5344CB8AC3E}">
        <p14:creationId xmlns:p14="http://schemas.microsoft.com/office/powerpoint/2010/main" val="6471518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E8A60A-F7CC-4B59-BDDD-01758593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6737BD-287F-4C3F-B892-C9285802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EF60B-C7AE-4787-B4F5-3CF0ABD2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8DF44-C6B7-4DBD-92D9-C41B1967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FC086F-0069-4867-9C32-DA40A48E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simple videos into repeatable customer interest.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FC9447-CBC7-4515-8541-52A1F3286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4A3858-BA6E-4F1F-98AF-E72FFAC2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416359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130D6A-CA26-47EB-8831-E5178E51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955486-47DD-49EF-8AC6-6B62688C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3F56F-50E6-433B-9ACD-DFD84EDA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AC9F2A-6D97-44BB-A9A5-9C318F31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F43FE-9C13-42B8-B007-1E637401F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video marketing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6D250-EEC8-4456-9957-F7E171F67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FE3E0E-B4F0-4B52-9595-06170129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6E1C4B-C730-4A3C-96A4-68D073A5E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686647-3D1D-4939-9C6F-7B583E2B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marketing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09BAC8-20A7-4FAA-BCC5-12DBBEB3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CD756E-0727-4FD4-980A-7E5E6FE1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49B553-4F10-4B53-82B7-D16AD7A9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5087A-9214-4DB4-83E7-22051456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CA8E5-CA52-4C6F-B77B-13F82926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simple videos into repeatable custom…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15230F-C0DA-4313-A3A4-CB077B18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77369A-6F27-4826-AD7D-C87ADBF2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25274-EA44-4C7A-8161-E5ABE0CF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B05658-1471-4139-A114-FB7BD111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2E34A6-ECE4-4CCA-B04D-DE4B9014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viewer replies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E3C954-7820-496A-9923-B187C72E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400540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03731E-1162-49FF-B320-8109F398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CADA7A-2A92-4E78-948B-04E8C59E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F8BE1-5C9D-4330-A30B-FE3DC393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9ED30-768B-41A4-969F-796EC584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01A6F6-539F-4504-A42E-6B9FCD424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97C0E7-378D-4416-A71F-F5D0FE6C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6FB1AF-241B-49FF-B199-3BE8203A2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3DC338-CE75-4D0D-9DB0-4A61F2B8E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A63EA-E0D9-4A21-9319-AE349CD9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D8DA6-A373-4ECE-A441-01324DF2D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695131-F719-4633-8C49-A3998E4F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20C2C-F446-4C66-82B0-5BBA83FE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E2D098-AD5B-42BE-8423-A9C659BC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7C25AA-80FC-463C-A829-775A9A4F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4FE9D-4C7C-4AAE-A7C0-B75AF8E4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18075E-B184-4AF0-AC37-47AB753B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42213-EEB3-4F52-823F-ACC794C2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a clear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3A663-BCE9-43BD-9A2A-7592E094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D5ED62-704D-4C9C-AE03-C4E23F4F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B9C6B7-F22F-4F96-BF91-FCD88D45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0AC98B-8B43-4DD9-80FF-507A490F9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on key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0BFD37-851A-4F2D-BE92-2C9C6B31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67F2FD-4B13-4CFB-9792-0821C03B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9581E0-0BBB-4CA2-B7F8-A97E7D0C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7CD200-D737-461B-A8F9-E4C42DBD1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viewer replies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08B23D-609D-4A85-854C-C2D6B2D64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460105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EE8A2A-E30C-4274-B56C-6F4BE264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BE3CF0-6E67-4B82-A052-9B91691B7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42618-9D83-41F0-83F6-BF2472B2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A25F2-841B-4071-9EC1-64FEB5B6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809B3-4304-4E66-AD8F-0BC23A892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marketing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9F8E1-9041-460C-A482-050B122F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8B384D-7832-4D0B-8296-6D96B699A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642DF2-BA67-46FE-AE57-75DB67CB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DBC62-FDBF-420D-A2F4-6A441906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and inconsistent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1BB68-3C93-404B-B4D7-18A6AFB7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2683E5-3F3C-49DC-85A7-56013A69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photos do not show the process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715080-784E-4E7B-9266-FCD3544C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2BCF1-465D-4728-89D7-003ABFF92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Offers are easy to miss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4600CD-1749-44BF-A7B4-C0174993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495F9F-5AD6-4B39-8AF5-40B4F47A2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F7857-D16A-40C0-90AE-F16694A8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A7B19-E2ED-42DB-8839-F9E623F3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follows a clear format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250E7-E0AC-48CD-BE8E-BE588839B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218CBD-698E-4500-ADFE-2638E574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making process builds interest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43A09B-A653-4F50-B9DA-81682B46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6E3723-850D-44D4-AFFE-15BF60BB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Promotions are easier to notice</a:t>
            </a:r>
          </a:p>
        </p:txBody>
      </p:sp>
    </p:spTree>
    <p:extLst>
      <p:ext uri="{BB962C8B-B14F-4D97-AF65-F5344CB8AC3E}">
        <p14:creationId xmlns:p14="http://schemas.microsoft.com/office/powerpoint/2010/main" val="17974630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507C6C-FE90-46E9-99E2-778F9643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DF95A-D850-4637-A36E-3537C9259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901F18-1D98-4FE6-91DC-3728AA68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76589-A538-4E59-9BE4-86023AF6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F3E535-A3F2-4D65-A5D5-B55391CC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E5371B-B59C-4CF8-82F2-2C981008E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2EAE35-DCC6-42AE-A48F-38FD9894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9BE716-73D6-42D4-B805-9C058A73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DC3F4F-7E20-4B8F-A471-D46E625C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85B84C-12A6-4677-8F32-01F971E3E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way to show daily specials and bring in nearby customers.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3FA47E-28DA-4452-84C7-F4D20A58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F5861-2F19-4CC4-AADB-46633760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2152A-C784-4010-8C0C-BD5FF2F0B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117809-3C0C-4931-A70C-574489DD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63FF25-385E-4400-9014-FA3AECC1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format for filming, editing, and posting short videos.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54523B-E3D7-4FB1-926D-53A8C61D3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593D5F-254B-46F3-BFF1-CAC5FAE7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C5E266-2AD2-49AD-A9C7-F2016C35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7677BF-35AA-44D5-92ED-F7BE581F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40DB29-7DB6-4CBA-B214-C7E6CB6C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Looks for video ideas that support promotions and drive inquiries.</a:t>
            </a:r>
          </a:p>
        </p:txBody>
      </p:sp>
    </p:spTree>
    <p:extLst>
      <p:ext uri="{BB962C8B-B14F-4D97-AF65-F5344CB8AC3E}">
        <p14:creationId xmlns:p14="http://schemas.microsoft.com/office/powerpoint/2010/main" val="19947411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B0C2EF-707C-43EA-B5E2-F7A37834F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E042A-A900-4102-9F99-ADD19DD9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5B07F-5610-4125-9AB0-38891D66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D3658-769D-4509-8BFD-7CECC9F9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F483D-46E8-47CB-82E8-C1BC14B0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17B2A-2C6E-4919-88C0-83E70269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58386-CB73-4917-853D-7DA91BD0A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0CDD0D-F4C0-4931-AD28-ECECE0C3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05527C-44BC-480A-82CE-5037512DF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91A9DF-60CF-41CE-9D66-91301F9F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4641FA-9427-42A3-8909-D7966BD0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3ECC12-0E91-4272-AB50-60BB3C87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BD2831-4EF8-42D0-A4E5-4EEED37CB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FFA5A0-41B9-4552-BA80-64AC5829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F7F42-3F1D-462C-8F2F-C0B297A9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61123-4AB4-44CC-ACC6-78066A0F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58D2D1-8C13-4E7B-8C6D-DD0DC2C0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67B4AB-E1FD-4E00-88E6-C4B5D63E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17EAD2-E3D8-4D73-B8AA-A11FABF8C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627C52-2FEA-4716-80EB-6798B6A9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789DE-3BC4-4648-9687-9BC3361D6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3C7A17-D694-40ED-82C9-B22A4710F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32063-D380-46A5-9591-631E166D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a clear offer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AEA949-1C45-4E32-9646-54020FE0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66F5D3-AF76-4318-82E1-787F8A071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1E9960-D65D-4C6B-BFE8-8316A99D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72FD8D-D361-45A5-B756-66C2F215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07D4BD-33D7-4295-BBA8-05B4C205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27163C-5D5B-4EC4-A89B-3974F336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on key channels</a:t>
            </a:r>
          </a:p>
        </p:txBody>
      </p:sp>
    </p:spTree>
    <p:extLst>
      <p:ext uri="{BB962C8B-B14F-4D97-AF65-F5344CB8AC3E}">
        <p14:creationId xmlns:p14="http://schemas.microsoft.com/office/powerpoint/2010/main" val="20264434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D4AD68-E085-48AF-9255-8C72BBF06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48F32-51D3-4D51-AC2E-1EA77DF8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1E909D-EDCB-4677-A910-0EB38D1E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38AB7C-9EE6-4140-98E5-58F9D2CB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A352D-FB1E-4F46-9D26-1FEDDB61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marketing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CBDB3-4E1C-40DE-956E-3D515DD5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2DCDE6-656C-4794-874A-37EF18E5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072FB0-6F8C-455D-B522-09F9F04B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use short videos to make its weekend special feel more inviting?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5C4ED-3D67-4D57-93F8-B42166179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4BA14E-C0EA-45E2-9455-AC20E7EC6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46E85-3196-4AEC-9CF0-F52A7074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183226-B4AD-42E2-B6AD-76ABE1FE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B93B20-B185-4287-BBE5-DFA3BCF7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75A5A5-8EA4-4F9B-957F-F6BA6F35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368772-CC5B-4245-A2BE-FCA03ABA1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a clear offer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243829-E22D-40DB-B00C-5720F832A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30704D-D05A-48C5-BECD-AB4069EA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B3311D-33BC-4A9E-AE96-C671F488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viewer replies</a:t>
            </a:r>
          </a:p>
        </p:txBody>
      </p:sp>
    </p:spTree>
    <p:extLst>
      <p:ext uri="{BB962C8B-B14F-4D97-AF65-F5344CB8AC3E}">
        <p14:creationId xmlns:p14="http://schemas.microsoft.com/office/powerpoint/2010/main" val="1965857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1E1EF6-2AB7-4013-88CF-D50350BA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273F1E-7CD7-4EE5-B9B7-7C9F3609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918A5C-CC2B-4EE4-AA66-F98CBA04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98B0BF-3C5C-4DAA-A306-C624F194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0E6EB-02B6-4053-8639-B8210052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marketing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B04DD-821B-4A2B-A9B7-3B887773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87760C-193E-41D4-A5AA-1394ADE7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2FBAA-E2F0-41DE-BBA4-5F7B02F2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62918B-032E-4696-AAFD-2A9679C93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a hero product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10FC4-0501-4BF9-AA70-F77B167FA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F9BCBD-A2E0-464B-B8B6-4BC14F02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95D5A-2298-41CC-A0D3-19844FEB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223EA9-F6AC-40D8-8A1D-3D286BAAB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B5FD6-F7E0-49F2-A29E-82283EDB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quick prep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B042FD-EB2D-4D72-9DE9-2FBE55E0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8B47C7-DC02-44CD-855E-C0B6135B2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D52168-8DC3-4F62-AF6F-D2634241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8EA3E-E05E-46EB-9D02-3B884957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B11E40-0AB4-4BCE-8E8D-E02A047A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a clear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8F0A8-7CCF-45E3-B35C-B2A05AE6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1E2099-D965-4FAB-925A-4BABA2A0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1F9D0E-E8FE-41F6-B7C0-0021D597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B1AB38-7525-473E-A82C-3B1F92CE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1A180C-3FAF-4BAC-B5FF-1DC4277C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viewer replies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3D7A06-CB57-4AC6-A328-14B21739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295832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A944E-285A-4BE5-947B-40DBE3A7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A324F-867C-4415-A05B-35E83BFD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4B005-5D53-4FF2-876A-3E7069AC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Simple clips can turn curiosity into visits.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5D55FE-D68F-4A69-913B-62235A4D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B2A966-1144-4E8C-9745-D72AEE2BD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0576F7-916A-4FA2-81A6-2DBA3F0D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5827D3-8965-4D1A-882D-EE35BF0D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92654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2026-10-01T10:50:43.1780000Z</dcterms:created>
  <dcterms:modified xsi:type="dcterms:W3CDTF">2026-10-01T10:50:43.1780000Z</dcterms:modified>
</coreProperties>
</file>