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e98d98bd394738" /><Relationship Type="http://schemas.openxmlformats.org/officeDocument/2006/relationships/extended-properties" Target="/docProps/app.xml" Id="R8b19dfa976f548d9" /><Relationship Type="http://schemas.openxmlformats.org/officeDocument/2006/relationships/officeDocument" Target="/ppt/presentation.xml" Id="Rfe7f5a23b99f44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ba03396f624c4f"/>
  </p:sldMasterIdLst>
  <p:notesMasterIdLst>
    <p:notesMasterId xmlns:r="http://schemas.openxmlformats.org/officeDocument/2006/relationships" r:id="R5972100950c94f86"/>
  </p:notesMasterIdLst>
  <p:sldIdLst>
    <p:sldId xmlns:r="http://schemas.openxmlformats.org/officeDocument/2006/relationships" id="256" r:id="R131d700781da424e"/>
    <p:sldId xmlns:r="http://schemas.openxmlformats.org/officeDocument/2006/relationships" id="257" r:id="Rab173b8624b848ef"/>
    <p:sldId xmlns:r="http://schemas.openxmlformats.org/officeDocument/2006/relationships" id="258" r:id="R48ff110c9caa4775"/>
    <p:sldId xmlns:r="http://schemas.openxmlformats.org/officeDocument/2006/relationships" id="259" r:id="Rcee92612ccf64717"/>
    <p:sldId xmlns:r="http://schemas.openxmlformats.org/officeDocument/2006/relationships" id="260" r:id="R6506a2a2f6564d79"/>
    <p:sldId xmlns:r="http://schemas.openxmlformats.org/officeDocument/2006/relationships" id="261" r:id="Rdcecf357a0894e71"/>
    <p:sldId xmlns:r="http://schemas.openxmlformats.org/officeDocument/2006/relationships" id="262" r:id="R86b3a6994e7c42f6"/>
    <p:sldId xmlns:r="http://schemas.openxmlformats.org/officeDocument/2006/relationships" id="263" r:id="R3c8a213bf8e24c07"/>
    <p:sldId xmlns:r="http://schemas.openxmlformats.org/officeDocument/2006/relationships" id="264" r:id="R40de6d358c2f43c3"/>
    <p:sldId xmlns:r="http://schemas.openxmlformats.org/officeDocument/2006/relationships" id="265" r:id="Rc6dd98d30d3f488c"/>
    <p:sldId xmlns:r="http://schemas.openxmlformats.org/officeDocument/2006/relationships" id="266" r:id="Rd677299b850148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65d0e9626c4bbb" /><Relationship Type="http://schemas.openxmlformats.org/officeDocument/2006/relationships/slideMaster" Target="/ppt/slideMasters/slideMaster1.xml" Id="Re5ba03396f624c4f" /><Relationship Type="http://schemas.openxmlformats.org/officeDocument/2006/relationships/notesMaster" Target="/ppt/notesMasters/notesMaster1.xml" Id="R5972100950c94f86" /><Relationship Type="http://schemas.openxmlformats.org/officeDocument/2006/relationships/presProps" Target="/ppt/presProps.xml" Id="Reb3d9b77305945d8" /><Relationship Type="http://schemas.openxmlformats.org/officeDocument/2006/relationships/tableStyles" Target="/ppt/tableStyles.xml" Id="R2e4a2efa72aa4bb4" /><Relationship Type="http://schemas.openxmlformats.org/officeDocument/2006/relationships/slide" Target="/ppt/slides/slide1.xml" Id="R131d700781da424e" /><Relationship Type="http://schemas.openxmlformats.org/officeDocument/2006/relationships/slide" Target="/ppt/slides/slide2.xml" Id="Rab173b8624b848ef" /><Relationship Type="http://schemas.openxmlformats.org/officeDocument/2006/relationships/slide" Target="/ppt/slides/slide3.xml" Id="R48ff110c9caa4775" /><Relationship Type="http://schemas.openxmlformats.org/officeDocument/2006/relationships/slide" Target="/ppt/slides/slide4.xml" Id="Rcee92612ccf64717" /><Relationship Type="http://schemas.openxmlformats.org/officeDocument/2006/relationships/slide" Target="/ppt/slides/slide5.xml" Id="R6506a2a2f6564d79" /><Relationship Type="http://schemas.openxmlformats.org/officeDocument/2006/relationships/slide" Target="/ppt/slides/slide6.xml" Id="Rdcecf357a0894e71" /><Relationship Type="http://schemas.openxmlformats.org/officeDocument/2006/relationships/slide" Target="/ppt/slides/slide7.xml" Id="R86b3a6994e7c42f6" /><Relationship Type="http://schemas.openxmlformats.org/officeDocument/2006/relationships/slide" Target="/ppt/slides/slide8.xml" Id="R3c8a213bf8e24c07" /><Relationship Type="http://schemas.openxmlformats.org/officeDocument/2006/relationships/slide" Target="/ppt/slides/slide9.xml" Id="R40de6d358c2f43c3" /><Relationship Type="http://schemas.openxmlformats.org/officeDocument/2006/relationships/slide" Target="/ppt/slides/slide10.xml" Id="Rc6dd98d30d3f488c" /><Relationship Type="http://schemas.openxmlformats.org/officeDocument/2006/relationships/slide" Target="/ppt/slides/slide11.xml" Id="Rd677299b850148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2a145e3ebf46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feed23276b4f72" /><Relationship Type="http://schemas.openxmlformats.org/officeDocument/2006/relationships/notesMaster" Target="/ppt/notesMasters/notesMaster1.xml" Id="R30c112a99c1342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abbc23c7f142dd" /><Relationship Type="http://schemas.openxmlformats.org/officeDocument/2006/relationships/notesMaster" Target="/ppt/notesMasters/notesMaster1.xml" Id="Re88c36e6a31340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5d4bb024014c02" /><Relationship Type="http://schemas.openxmlformats.org/officeDocument/2006/relationships/notesMaster" Target="/ppt/notesMasters/notesMaster1.xml" Id="R48e38be192ca47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63637094f44b64" /><Relationship Type="http://schemas.openxmlformats.org/officeDocument/2006/relationships/notesMaster" Target="/ppt/notesMasters/notesMaster1.xml" Id="R55b15fdc1ac641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c2578c28cb48a6" /><Relationship Type="http://schemas.openxmlformats.org/officeDocument/2006/relationships/notesMaster" Target="/ppt/notesMasters/notesMaster1.xml" Id="Rec95911fff3e48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b41f8a7d56439d" /><Relationship Type="http://schemas.openxmlformats.org/officeDocument/2006/relationships/notesMaster" Target="/ppt/notesMasters/notesMaster1.xml" Id="R9384bd6631c544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4e805d1f1c459a" /><Relationship Type="http://schemas.openxmlformats.org/officeDocument/2006/relationships/notesMaster" Target="/ppt/notesMasters/notesMaster1.xml" Id="Rb25e97eeebeb40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a230de19a746d2" /><Relationship Type="http://schemas.openxmlformats.org/officeDocument/2006/relationships/notesMaster" Target="/ppt/notesMasters/notesMaster1.xml" Id="R98f971b9811b40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b0b75847084680" /><Relationship Type="http://schemas.openxmlformats.org/officeDocument/2006/relationships/notesMaster" Target="/ppt/notesMasters/notesMaster1.xml" Id="R213197e7a7194f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0c5b52475d74279" /><Relationship Type="http://schemas.openxmlformats.org/officeDocument/2006/relationships/notesMaster" Target="/ppt/notesMasters/notesMaster1.xml" Id="R2a1acbce705c49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691fdaed404ab5" /><Relationship Type="http://schemas.openxmlformats.org/officeDocument/2006/relationships/notesMaster" Target="/ppt/notesMasters/notesMaster1.xml" Id="R5b417fa2f78a46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8c67d2603046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e850b88bb34c80" /><Relationship Type="http://schemas.openxmlformats.org/officeDocument/2006/relationships/slideLayout" Target="/ppt/slideLayouts/slideLayout1.xml" Id="Rcaa49c11e04846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a49c11e04846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48c98d5c14f2f" /><Relationship Type="http://schemas.openxmlformats.org/officeDocument/2006/relationships/image" Target="/ppt/media/image.png" Id="R14a05e6bc1a44e1e" /><Relationship Type="http://schemas.openxmlformats.org/officeDocument/2006/relationships/notesSlide" Target="/ppt/notesSlides/notesSlide1.xml" Id="Re9ee73e4709541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6e52bad044e33" /><Relationship Type="http://schemas.openxmlformats.org/officeDocument/2006/relationships/notesSlide" Target="/ppt/notesSlides/notesSlide2.xml" Id="R85c9d76ca63b45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79c02daf84cf7" /><Relationship Type="http://schemas.openxmlformats.org/officeDocument/2006/relationships/notesSlide" Target="/ppt/notesSlides/notesSlide3.xml" Id="R6493b21c238644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7f146e4ff4246" /><Relationship Type="http://schemas.openxmlformats.org/officeDocument/2006/relationships/notesSlide" Target="/ppt/notesSlides/notesSlide4.xml" Id="Recd34dd6fba74d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9da9705d9409d" /><Relationship Type="http://schemas.openxmlformats.org/officeDocument/2006/relationships/notesSlide" Target="/ppt/notesSlides/notesSlide5.xml" Id="R6d63e66fc9ae49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620db0d3d4a14" /><Relationship Type="http://schemas.openxmlformats.org/officeDocument/2006/relationships/notesSlide" Target="/ppt/notesSlides/notesSlide6.xml" Id="R22a80b16455e4d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5d9c5990244a82" /><Relationship Type="http://schemas.openxmlformats.org/officeDocument/2006/relationships/notesSlide" Target="/ppt/notesSlides/notesSlide7.xml" Id="Re3bfcb53d66646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3ffcb141d4b3a" /><Relationship Type="http://schemas.openxmlformats.org/officeDocument/2006/relationships/notesSlide" Target="/ppt/notesSlides/notesSlide8.xml" Id="R5be8e842bd3a45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683c5b1464b15" /><Relationship Type="http://schemas.openxmlformats.org/officeDocument/2006/relationships/notesSlide" Target="/ppt/notesSlides/notesSlide9.xml" Id="R72d143e079994b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4255499c6c4e59" /><Relationship Type="http://schemas.openxmlformats.org/officeDocument/2006/relationships/notesSlide" Target="/ppt/notesSlides/notesSlide10.xml" Id="R40230d619c724e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f6e7a235a4688" /><Relationship Type="http://schemas.openxmlformats.org/officeDocument/2006/relationships/notesSlide" Target="/ppt/notesSlides/notesSlide11.xml" Id="R0a8e7be3ecd340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3E48B-81DD-4C51-880F-DF5CB6E8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FA2AF-F5DF-4B0B-95F3-74983BBF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45A737-45EF-4C63-B853-E8C824E8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Marketing Strategy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0DF81-DC6D-4B8A-8939-9BC69B11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uses short videos to turn weekend viewers into regular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01F36-CF70-46B3-82F5-69194A0B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C1DFE-BBB5-4473-A375-0C7CDACC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0F03EA-4039-4135-8C01-14270663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F0841-FB84-45CB-B119-BD22F554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05e6bc1a44e1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541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1D68F8-5395-480F-AEF0-EDBAAFA0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1D71C-1DEF-445E-8ADD-C138D712A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EAECF-1935-4BFA-AC81-539C77C9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585C3-EA6D-40BA-B9FC-A927E9EC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3B521-0001-492E-9535-7B5187DC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C2350-8797-4AEC-883C-64ED8B798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A42F2-A1A6-4717-B585-C5BED86E5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CCDA8-FDDC-46E0-9096-6A82D494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419A7-CC86-413A-A704-3AD9067B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C5DF6-38E1-4D40-A1F3-A0A0F89A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106898-D3DF-4833-8C89-770F7D67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0F447-5BFB-45C2-97D1-CCF900F1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F5554-877F-45B1-A4C7-4211BED3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513885-2134-4315-BDEF-979B8821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A6461B-49D9-4CB6-BFB5-BC8432A8B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A5968-C943-46FC-A2AB-A98C1D74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80DC9-E56B-4B01-B665-39C0EEC5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81224-1880-44E6-B5DA-C325C022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F66017-9F8D-4D80-A33B-99447420F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B28822-31FC-4AD1-ACA7-9A6A338F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75966-3BEF-47A4-BD92-E4D51858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Publish and engage</a:t>
            </a:r>
          </a:p>
        </p:txBody>
      </p:sp>
    </p:spTree>
    <p:extLst>
      <p:ext uri="{BB962C8B-B14F-4D97-AF65-F5344CB8AC3E}">
        <p14:creationId xmlns:p14="http://schemas.microsoft.com/office/powerpoint/2010/main" val="1590985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B293EB-E778-4C42-92DA-6C5B4C90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47BFD-D3F6-4E65-BCD7-40A22D34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50199-FC21-4D5F-8297-9B2BB738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3402DD-2CEF-41FA-9148-07EA600B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5D859-1A05-436D-8A38-EBE5C6BB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Short videos build trust and drive repeat visits.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51C25-8964-4C2E-8C75-E1C4728A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70875-84D4-4CA7-8E07-C24122DC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359249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BB596E-6D97-4D01-943E-D93EB45B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FAE29-3D76-4AFC-AE24-55A1BFCE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994E0-88E1-435A-B08C-B54E51B8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129877-FA21-4367-936A-2EC25ED2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2CA63-E6B2-4BAF-BD3E-03D6C549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E5C60-62B0-458E-9150-DDE7B344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E8DE4-3799-42F1-B604-A2384BB6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0D754-32C0-49D9-978F-4EE5FB63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C89EF-F54C-492C-BDD9-00403E93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325E8-22E6-4D4F-946F-93228E58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83DB9-35F6-4FD2-B144-BB85DD67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C8037-ADD9-418F-BB88-14FFF592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0E3DD2-F8C1-4B79-8D78-2B0FAF0B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FF75B-2EBB-4632-86B7-051E69EE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F3271-BF40-4EF3-A9B0-FEED5205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9AAEA-1CA8-4C94-AB25-49367A1E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8A5F8-2782-4A2D-9615-4A1B2E80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E221E9-EBB5-43E6-9BFB-31F6D78D5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A04CFE-76A1-4048-A75D-DFECDD02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0568D7-F1FE-4E41-9BF5-4DCBA768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70365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26CCAB-83F2-4E18-99CF-5E7C7761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677A8-4166-48CC-826A-AF2EA8D4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673878-0A8B-428D-99B8-D0CA4867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4ADEB-55FB-4438-ACED-DD905183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2B1C4B-4F35-4FF2-91B2-715B4185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09AB1-8034-418A-966C-CD5AF22F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3B847E-E183-4BFB-A4AF-39271C90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7D663-A222-4C49-9988-B74D4BDF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6988FA-F689-48A5-9483-8F683974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82971-515C-4A9A-981C-DEEAC5C9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A0A573-5327-401A-86B6-D89308F7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246D4-88F5-44E9-A116-7D63D114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FC75D0-D039-4D10-B480-5AD0F5FC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ADBCD4-82D0-416E-965C-EA124FF6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34AA0-0DC5-4E96-BDA9-1078AC2F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71871E-991A-45A3-B8A3-8192C626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E8512-A014-4600-9CEC-D2648A40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6D5EB-8F10-4F6D-94FB-1CEB76FA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B126C-7B73-4A79-A408-6130A85E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82A37B-BB51-4684-B0D4-50AD839A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B54340-380F-4E8E-A868-D5992BAB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engage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3701B1-5D73-4E91-B7CF-CB098282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FA94B6-4D5F-4E86-BF9E-8B211214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5E3C63-3A03-4FC2-ACC5-9EC507D0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EC9E1B-0751-44E9-951A-6D183857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ED34B6-483F-44AD-B5BD-545F2CA6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959291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A02E1F-AB47-4A8C-9439-1CEEA44E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60298-369D-4998-8FD6-76449174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8EA09-E76B-4C4D-B794-0AA24308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98723-6238-4789-B9A6-617BD535F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78A65D-AEFD-4BA0-A31C-BB327E50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232952-3A67-4510-AE80-FF31B7BF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5F0E2F-CBAE-41BB-9D5F-B4FCF76F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E5A97-E363-4504-A1DB-914FC041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A364A-7566-4BAF-A1A1-96C5F401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random and hard to repeat.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3BE38-3985-48DB-902C-D87A97D9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BECB5-8C3B-419B-BD8B-5CB5942C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has no clear video themes.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36F89-7770-4F36-99A3-F5B37BA5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4DF868-7863-4903-A997-F75E5974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Engagement drops after each launch.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C3FF8-A36C-4784-A584-8478294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3BA3FF-77E6-42C1-91EC-48EA9B06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8C512E-3C0D-4B58-B5FA-9A8DBD0B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28C384-BAC7-4376-9F77-69C22137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supports one clear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720E23-61D9-4767-B5EB-998E1CA7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8373B2-5381-4163-B4E1-B992BFE9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voice stays consistent.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8EA654-3E61-457B-9C2A-1C26985F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1A58B-A144-44A4-9AF8-79A0B88F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film next.</a:t>
            </a:r>
          </a:p>
        </p:txBody>
      </p:sp>
    </p:spTree>
    <p:extLst>
      <p:ext uri="{BB962C8B-B14F-4D97-AF65-F5344CB8AC3E}">
        <p14:creationId xmlns:p14="http://schemas.microsoft.com/office/powerpoint/2010/main" val="2199403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790244-A5D9-4B1E-BFF7-C594C240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5164B-B652-4FFB-A4D3-A7B26E58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DE4CE-50BB-4ACE-82E8-BA92F3867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2983D-B3B4-4716-A4EC-CFE25926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CD03D-D08D-4EB9-9ACF-CDC5862E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0132D-74DC-43DB-A38F-2D58A5DB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EF26AE-9295-45D6-98CA-D574461D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7FF18B-7BE2-47E2-84F9-3679AE6A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B6055-1FD8-4393-B6FC-21954338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9E35E-4A59-44C2-96F5-6F4B0115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what to film, where to post, and how to keep the brand voice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31E1D-2E45-4A8A-82E5-B65E7D09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335194-6C2A-4BDA-A115-C7D4B1FC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240583-9B2E-40DF-9676-BB4958FB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F4247-4922-4C6F-8E78-3DFEF7CF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30808-481D-478E-BED4-8F20E3D6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simple videos that show the shop’s personality and bring more people in on busy weekends.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F5145A-CD10-4CDC-A926-3922FB05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D00108-9725-4A7E-9C3E-5D9662EE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42421B-2921-49A8-82E2-C979DFA4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10B091-0EAD-4FA5-A1CD-A3338091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DA11FE-4374-4832-A7C5-5A811603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direction on themes, shot lists, and approval steps to keep production moving.</a:t>
            </a:r>
          </a:p>
        </p:txBody>
      </p:sp>
    </p:spTree>
    <p:extLst>
      <p:ext uri="{BB962C8B-B14F-4D97-AF65-F5344CB8AC3E}">
        <p14:creationId xmlns:p14="http://schemas.microsoft.com/office/powerpoint/2010/main" val="7916372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71390B-04A0-4D45-AB5A-C2AEE13E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85B90-36DC-4D6D-88E5-DAEF1928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13D94-BAA7-48E7-A362-731FC846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5E7121-DE93-42E1-9AD8-1745AA14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B017B-FE21-4527-A23D-E02CA2C7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4F99F-4060-4356-A789-2B43C354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52DFE-979E-4D60-8AD0-FAE826AF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1EC4C-CD61-4220-8A17-A94264CD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776113-AAE4-49BD-AD7F-A6C79A75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91306F-731C-4D47-8A35-41D0DAA7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51A180-02D1-4729-BF19-39E4BF63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9A00A5-B140-4CB8-8A01-7C94CC4F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52E0C5-DFB4-4D6B-AA27-B8EB909F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BA641-91EB-40B2-9843-B2BA6E87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694E4A-99EA-457C-8EFE-685007AC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B655A-49F9-400D-AB04-7CBFCF74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FE2E77-E141-4B74-B29E-D9670AB0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E71F74-0F8F-49C3-8978-29BB695C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BFD58-36DB-46B1-8A2D-35A52F8C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47CDA3-7178-44B2-A1CD-E1BA9401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04E942-8F05-4CDD-BF62-36DD4495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421AD9-AD82-4E51-BA29-287B0A73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7B273-7D20-4B20-A3F3-2EC8FE10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C7BDD9-581F-45D6-8340-95F70A19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498D2D-D8D1-4EC8-93F3-7DF86C90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B68062-AC4B-4771-BEC9-A6268FDE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5B4032-64F0-4742-9311-FFB41A96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F718826-3657-4644-B1E2-EE0F061B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8FECCA-C471-4B53-89E0-47E3892A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engage</a:t>
            </a:r>
          </a:p>
        </p:txBody>
      </p:sp>
    </p:spTree>
    <p:extLst>
      <p:ext uri="{BB962C8B-B14F-4D97-AF65-F5344CB8AC3E}">
        <p14:creationId xmlns:p14="http://schemas.microsoft.com/office/powerpoint/2010/main" val="20409816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39774E-D848-4CA3-9673-4B3D95FE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F3E3A-E721-4D8F-ADFB-D3B64C36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C70622-4908-47D2-9285-85F9741B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C3E4D-4596-41B5-A822-1A3F2814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849DE-A26F-435D-A1B5-A40D7186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0EDAF-0C25-404C-98DB-5AAA6FB2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40C6D-7874-4EB9-95CB-5A5E1383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2BB24-1541-4995-852B-25C13295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cafe use short videos to stay memorable between visits?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DFF23F-AD49-4A1B-826C-F02DEA99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019455-9FC1-4434-BE13-C32176ED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8C24E-4D6A-41B8-BD41-C94C2EED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CA872A-BC66-452C-AAC8-27F3B249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07C4B7-DD81-4571-98A5-190BDFCD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49E51-EC66-46CB-98B1-EFBE6544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E1873-EA1A-4237-81A4-D9473EC3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F230DF-6BAE-4E79-B15E-789AE840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76D234-217F-4ACA-9A14-5B7C8993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E52423-57A0-4E68-829B-C937BDEF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3893281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C36C31-DBD6-45FA-A811-FACCABE7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00AFD-7814-4E44-9F47-63647DEA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6F20B-E319-4F4F-B466-BA1A26EE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73AF2-D193-4FFF-ACFF-63EB6B71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8D5A9-EEFB-4040-B4D8-78E60B97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C8427-AD3C-49A6-AD7A-B2316081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CE223-76F5-4107-8223-399B4F3E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CEC21-1E35-4F01-ADBC-19EF1D22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9E1A0-5F8F-4AB9-85DF-1937872D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4324A-9D59-49F8-9401-B4F8B474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1AD17-1E7A-4126-8A9B-775AB9D2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A655E-89F4-42A9-A1C2-B6BA2143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8BE5F3-7FCC-4406-BD74-525437C1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B23A67-DFCE-41D6-A689-3272BFC0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content mix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98654-4C3E-4BD2-8D62-32FC672E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D00B6-6ADA-4AAC-AF75-C786D9B3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5314E4-6389-4015-B81E-BF5A3BEF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78AC6A-FC3A-41DB-A5C0-A120ED27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C3126A-EEC3-4B38-8242-6E575431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weekly shoots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D0A586-9A78-4136-88BA-A72C1691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023B3B-BD0A-4EF2-944A-53B3CBFE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8C3149-DB16-4C10-9953-E7D9DAA9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57D5E3-6B53-4BCC-B573-F902ADA9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DE9D9B-9B06-4115-BB2B-BDA7AB2A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51E5D7-D4C6-482E-8DA7-0396FC2C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86176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CC366-035D-4DAE-8108-9B18EF8F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21099-2FCD-492E-A555-60E98429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F2B0C-E592-48D1-8113-39CEF360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video plan keeps the brand visible and easy to recognize.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C2FD7-8B68-4767-9BE0-F32A775E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2F9DA-F785-4FFB-B13D-A923E0F9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923A1-C0CD-4218-84C8-3D042A76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A64AFD-D000-4CF2-9B68-1BDF4636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20209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2026-09-30T15:28:12.8260000Z</dcterms:created>
  <dcterms:modified xsi:type="dcterms:W3CDTF">2026-09-30T15:28:12.8260000Z</dcterms:modified>
</coreProperties>
</file>