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770d004b054bdd" /><Relationship Type="http://schemas.openxmlformats.org/officeDocument/2006/relationships/extended-properties" Target="/docProps/app.xml" Id="Rac9dde493f6944ed" /><Relationship Type="http://schemas.openxmlformats.org/officeDocument/2006/relationships/officeDocument" Target="/ppt/presentation.xml" Id="R9a64588c4bef4f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41183758d34e17"/>
  </p:sldMasterIdLst>
  <p:notesMasterIdLst>
    <p:notesMasterId xmlns:r="http://schemas.openxmlformats.org/officeDocument/2006/relationships" r:id="R92c7c2882ecf47d8"/>
  </p:notesMasterIdLst>
  <p:sldIdLst>
    <p:sldId xmlns:r="http://schemas.openxmlformats.org/officeDocument/2006/relationships" id="256" r:id="R1f1255ca24bd4b9a"/>
    <p:sldId xmlns:r="http://schemas.openxmlformats.org/officeDocument/2006/relationships" id="257" r:id="R65692c97f3894602"/>
    <p:sldId xmlns:r="http://schemas.openxmlformats.org/officeDocument/2006/relationships" id="258" r:id="R2d7f887835ef4da0"/>
    <p:sldId xmlns:r="http://schemas.openxmlformats.org/officeDocument/2006/relationships" id="259" r:id="R66b422fbac7f44c9"/>
    <p:sldId xmlns:r="http://schemas.openxmlformats.org/officeDocument/2006/relationships" id="260" r:id="R4e3397b21bd04f07"/>
    <p:sldId xmlns:r="http://schemas.openxmlformats.org/officeDocument/2006/relationships" id="261" r:id="R4ce88fed9cc74d8b"/>
    <p:sldId xmlns:r="http://schemas.openxmlformats.org/officeDocument/2006/relationships" id="262" r:id="R197ae16c5e274dbe"/>
    <p:sldId xmlns:r="http://schemas.openxmlformats.org/officeDocument/2006/relationships" id="263" r:id="R461408e5ab904d1d"/>
    <p:sldId xmlns:r="http://schemas.openxmlformats.org/officeDocument/2006/relationships" id="264" r:id="R5fc1f70269494ad3"/>
    <p:sldId xmlns:r="http://schemas.openxmlformats.org/officeDocument/2006/relationships" id="265" r:id="Rb206522c7c5c4a9d"/>
    <p:sldId xmlns:r="http://schemas.openxmlformats.org/officeDocument/2006/relationships" id="266" r:id="R4b66c0cc70f34f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1c8d17e61e4cd0" /><Relationship Type="http://schemas.openxmlformats.org/officeDocument/2006/relationships/slideMaster" Target="/ppt/slideMasters/slideMaster1.xml" Id="R9341183758d34e17" /><Relationship Type="http://schemas.openxmlformats.org/officeDocument/2006/relationships/notesMaster" Target="/ppt/notesMasters/notesMaster1.xml" Id="R92c7c2882ecf47d8" /><Relationship Type="http://schemas.openxmlformats.org/officeDocument/2006/relationships/presProps" Target="/ppt/presProps.xml" Id="R2790f929d0e843a1" /><Relationship Type="http://schemas.openxmlformats.org/officeDocument/2006/relationships/tableStyles" Target="/ppt/tableStyles.xml" Id="R8ef05c918bca4829" /><Relationship Type="http://schemas.openxmlformats.org/officeDocument/2006/relationships/slide" Target="/ppt/slides/slide1.xml" Id="R1f1255ca24bd4b9a" /><Relationship Type="http://schemas.openxmlformats.org/officeDocument/2006/relationships/slide" Target="/ppt/slides/slide2.xml" Id="R65692c97f3894602" /><Relationship Type="http://schemas.openxmlformats.org/officeDocument/2006/relationships/slide" Target="/ppt/slides/slide3.xml" Id="R2d7f887835ef4da0" /><Relationship Type="http://schemas.openxmlformats.org/officeDocument/2006/relationships/slide" Target="/ppt/slides/slide4.xml" Id="R66b422fbac7f44c9" /><Relationship Type="http://schemas.openxmlformats.org/officeDocument/2006/relationships/slide" Target="/ppt/slides/slide5.xml" Id="R4e3397b21bd04f07" /><Relationship Type="http://schemas.openxmlformats.org/officeDocument/2006/relationships/slide" Target="/ppt/slides/slide6.xml" Id="R4ce88fed9cc74d8b" /><Relationship Type="http://schemas.openxmlformats.org/officeDocument/2006/relationships/slide" Target="/ppt/slides/slide7.xml" Id="R197ae16c5e274dbe" /><Relationship Type="http://schemas.openxmlformats.org/officeDocument/2006/relationships/slide" Target="/ppt/slides/slide8.xml" Id="R461408e5ab904d1d" /><Relationship Type="http://schemas.openxmlformats.org/officeDocument/2006/relationships/slide" Target="/ppt/slides/slide9.xml" Id="R5fc1f70269494ad3" /><Relationship Type="http://schemas.openxmlformats.org/officeDocument/2006/relationships/slide" Target="/ppt/slides/slide10.xml" Id="Rb206522c7c5c4a9d" /><Relationship Type="http://schemas.openxmlformats.org/officeDocument/2006/relationships/slide" Target="/ppt/slides/slide11.xml" Id="R4b66c0cc70f34f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481ef4293541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d6c7c40b1042a8" /><Relationship Type="http://schemas.openxmlformats.org/officeDocument/2006/relationships/notesMaster" Target="/ppt/notesMasters/notesMaster1.xml" Id="R5ecdc41d854745f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21262b515345b2" /><Relationship Type="http://schemas.openxmlformats.org/officeDocument/2006/relationships/notesMaster" Target="/ppt/notesMasters/notesMaster1.xml" Id="Rbfe105f4bd5a47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1615672f0a49f0" /><Relationship Type="http://schemas.openxmlformats.org/officeDocument/2006/relationships/notesMaster" Target="/ppt/notesMasters/notesMaster1.xml" Id="R5e30cf5e50c14d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e0141347834987" /><Relationship Type="http://schemas.openxmlformats.org/officeDocument/2006/relationships/notesMaster" Target="/ppt/notesMasters/notesMaster1.xml" Id="R1ad1eb42de984b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ce18b67507439e" /><Relationship Type="http://schemas.openxmlformats.org/officeDocument/2006/relationships/notesMaster" Target="/ppt/notesMasters/notesMaster1.xml" Id="Rc5f955f8835545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c9cb743b524e85" /><Relationship Type="http://schemas.openxmlformats.org/officeDocument/2006/relationships/notesMaster" Target="/ppt/notesMasters/notesMaster1.xml" Id="R6e41f5cf3c494f3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4b73171e4f4002" /><Relationship Type="http://schemas.openxmlformats.org/officeDocument/2006/relationships/notesMaster" Target="/ppt/notesMasters/notesMaster1.xml" Id="Radcf1502df4643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6e898d48c7423e" /><Relationship Type="http://schemas.openxmlformats.org/officeDocument/2006/relationships/notesMaster" Target="/ppt/notesMasters/notesMaster1.xml" Id="Rcef8cfe6bf3746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1b38f5ecc84f11" /><Relationship Type="http://schemas.openxmlformats.org/officeDocument/2006/relationships/notesMaster" Target="/ppt/notesMasters/notesMaster1.xml" Id="R1dfa02cd68f14d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b4063e12654ebc" /><Relationship Type="http://schemas.openxmlformats.org/officeDocument/2006/relationships/notesMaster" Target="/ppt/notesMasters/notesMaster1.xml" Id="Rc47b722f77a34e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9173e9ffbe46eb" /><Relationship Type="http://schemas.openxmlformats.org/officeDocument/2006/relationships/notesMaster" Target="/ppt/notesMasters/notesMaster1.xml" Id="R8d34374dab1142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693932cf1845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6476646ca34a66" /><Relationship Type="http://schemas.openxmlformats.org/officeDocument/2006/relationships/slideLayout" Target="/ppt/slideLayouts/slideLayout1.xml" Id="R79fe1440062e4a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fe1440062e4a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81abd394745fb" /><Relationship Type="http://schemas.openxmlformats.org/officeDocument/2006/relationships/image" Target="/ppt/media/image.png" Id="R606932b42d944769" /><Relationship Type="http://schemas.openxmlformats.org/officeDocument/2006/relationships/notesSlide" Target="/ppt/notesSlides/notesSlide1.xml" Id="R31b0d44c376844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2f2f2ce8d4448f" /><Relationship Type="http://schemas.openxmlformats.org/officeDocument/2006/relationships/notesSlide" Target="/ppt/notesSlides/notesSlide2.xml" Id="Rfa4b7606afa146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13fd92e9844cd" /><Relationship Type="http://schemas.openxmlformats.org/officeDocument/2006/relationships/notesSlide" Target="/ppt/notesSlides/notesSlide3.xml" Id="R58d11373823d40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2c7dfe9f0491e" /><Relationship Type="http://schemas.openxmlformats.org/officeDocument/2006/relationships/notesSlide" Target="/ppt/notesSlides/notesSlide4.xml" Id="R02c255fa0eb847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60a164b6a4512" /><Relationship Type="http://schemas.openxmlformats.org/officeDocument/2006/relationships/notesSlide" Target="/ppt/notesSlides/notesSlide5.xml" Id="R4d622cca2b404b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4fb5fa73f4368" /><Relationship Type="http://schemas.openxmlformats.org/officeDocument/2006/relationships/notesSlide" Target="/ppt/notesSlides/notesSlide6.xml" Id="Rc0e2fbafaf044e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696aece9040bc" /><Relationship Type="http://schemas.openxmlformats.org/officeDocument/2006/relationships/notesSlide" Target="/ppt/notesSlides/notesSlide7.xml" Id="R1c76e01ffba342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61754072a45bb" /><Relationship Type="http://schemas.openxmlformats.org/officeDocument/2006/relationships/notesSlide" Target="/ppt/notesSlides/notesSlide8.xml" Id="R2973e08c183247c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9e9912e36495d" /><Relationship Type="http://schemas.openxmlformats.org/officeDocument/2006/relationships/notesSlide" Target="/ppt/notesSlides/notesSlide9.xml" Id="R92c4fc075a6a4a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5fc50c85942fc" /><Relationship Type="http://schemas.openxmlformats.org/officeDocument/2006/relationships/notesSlide" Target="/ppt/notesSlides/notesSlide10.xml" Id="Rd79d05d2178944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b8aa991091407c" /><Relationship Type="http://schemas.openxmlformats.org/officeDocument/2006/relationships/notesSlide" Target="/ppt/notesSlides/notesSlide11.xml" Id="Reb393bebcc7b46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C0C110-4DF1-4061-954B-8E68082C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F0BFF-7FE9-4BC4-B3FA-6F05EF78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713A1D-8684-4634-8220-AA80D8B6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Performance Report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589B9E-F479-4748-95FF-DB96E082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monthly review of a product launch video that drove awareness and sign-ups.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F388A-C79E-4E2B-BB05-D273CCF3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11673-0A9D-4621-8E19-4ED19E19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5B4FBE-CEE7-418D-961F-77B85F00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B767E0-F68B-49A9-897A-04B2FF89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932b42d9447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809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EB174C-FD23-443B-8C49-540CC78B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ACD6A-20EE-48DE-AA5A-CB43559E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829BB3-6498-400E-9729-75563283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0797F-4D8A-4C58-899B-BEBE24F1F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A382A-5C71-4B33-9BF2-A1D968FC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4E5DA-7C3F-404B-B799-700F2821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6A2F09-5B9D-46AB-B276-B0F83A3F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3D6361-1E91-471E-B626-672004A6A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9FE983-57E1-4E6D-B559-8471177B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327167-FB6D-4BFB-A81F-294C4E3B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9CC3FE-A199-4EEB-96B7-59F5A265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81EBA-FDB7-4A75-A86C-4A75BFED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Audience Response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F54EEF-AE00-4ADA-8867-7111BB12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watch behavior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2D3E2D-3FC4-4DB8-9E7A-CD9541E9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7E84A-1EFF-43A2-B8E9-793C2091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CB6A0-A0CA-4622-ABD0-55B090D4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Traffic Paths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36084-A9F9-411E-9E6B-6296E098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traffic sources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C7BF9E-46FE-45C3-9064-445507E9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22461F-B0A2-4DA2-AC3F-A9945F7C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304949-C856-4A19-A9E2-C5F95FCA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5B9FA-FBBC-48D7-9E3D-D9976827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drop-off points</a:t>
            </a:r>
          </a:p>
        </p:txBody>
      </p:sp>
    </p:spTree>
    <p:extLst>
      <p:ext uri="{BB962C8B-B14F-4D97-AF65-F5344CB8AC3E}">
        <p14:creationId xmlns:p14="http://schemas.microsoft.com/office/powerpoint/2010/main" val="11996510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2BB9E-E966-4BAD-BADB-986B9C74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14DBC-F530-491D-88E1-F3BF37B3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E2DE1B-283B-40A3-B04D-1C461109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6C044E-B967-48F9-B85C-785008A6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E8BB3-0388-4B22-BF23-A03FDBF4F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Measure what the video changed and what to improve next.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86C6E-1450-4EA4-BC15-BCD110CA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594362-EA42-489A-A4D1-CCD12B13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751030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7DA828-91AE-419A-9FAE-305E94AB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C1AFA-39F4-4307-9815-506E0772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EAD97D-D52B-48F0-A3DE-BF4BE62A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C2CCC-E684-42A2-924B-6CACEBE5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8CE14C-E51C-40E8-BD02-9375D9838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29014-9EA7-4E9D-924B-F340E599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077BC-208B-4E61-AFCF-AB0039A4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DF61D2-3C1D-4265-8D58-931072D5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EA33E4-0F2B-4C2C-B2C0-84121BFD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EB35D-A4AA-4124-A3C7-BAE455D4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6296AC-6141-4564-9118-6161CD67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AB490-5047-4CBB-BE1D-50A7270C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D44839-818F-4D20-92DD-9EF9B40C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0A033-6A92-4C67-B737-CF8D38036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watch behavior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25B171-04EE-40E6-A08A-8C27C1EE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8315F8-39C1-499A-B92F-A759F1E3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51D04A-182B-4E19-B236-524267AD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6DB413-0C65-43F5-83D6-86D9AB567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946B75-A3A4-4806-950C-B0B06814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traffic sources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EF9E8-73EC-436D-B19F-751B5EFD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853435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941637-1CE9-46AF-845C-4628DADF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CF0F9-07D1-4CF4-A3D3-E056702B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40543A-B8E0-4527-B7B3-FA71C6CE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EE3A1-DECF-4161-9303-ACE3980E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B08775-445C-4198-9659-43725792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81170-0E20-4F24-B1A2-5AC7055D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87D54-DB5A-4EA6-9C42-AD44A0A1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4E7A7B-3CF5-4172-96A8-59CECFF0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E4F099-9518-42F1-BF4C-F82415D1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83D4E7-F01D-4496-96CD-56F414B2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BDB49C-BA8B-4FEE-9C4E-0D098AFD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84307-B697-4BFE-8665-291B039B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0C1DE-7F3A-48A5-B12C-B6C3E29F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watch behavior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00909E-C856-4650-AF45-49243F73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E8C10-3ED5-4600-92FE-5509118A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3AB8BC-FF52-40BB-BCB2-7CA85770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13C3E6-2CEB-4A53-85BE-6615BB02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traffic sources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C6FA9C-7096-4297-ACA1-B37EF888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3BE224-7BE5-4359-8FA4-A963397E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82C59A-F5E3-48EA-BEA2-8A000EF9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A9CB71-469C-4AA2-BD7D-93ACB6FD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Check drop-off 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F57391-FCB1-427F-9348-4BCE4A33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2C3ADE-DDA1-4FB7-A20F-B6248D37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C71999-1E68-4628-8DB8-B25849502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D17122-6B68-44DC-ACA1-A9040BB0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next edits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8E0B1D-DEAB-4D3F-92D1-427F0993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227604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A1E3EF-95E6-4476-B864-57593F86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1E9CB-F93F-4018-83AA-EEB701E9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E6016-C2A1-4127-81F0-ED736B46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6DA4B-06DA-4778-BF63-15E5995D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8DF18-5934-44C9-A210-5C64453B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ED8B1-8A62-46F8-8281-A7B7D295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700AA-31FC-4A6D-A9C1-F911D0FE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6DBC5-FA33-4ED6-9F35-9E783A297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FF93A7-CE3D-45CF-AE01-CB0D100B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only had scattered comments on the video.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48F76-4C2B-467A-A6F1-7C790B2C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DE62E6-1F17-4E6F-9230-BEC22550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 one knew which scene caused viewers to leave.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92664A-495C-4FE9-86E1-B76ACC83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3B0320-C5A9-4243-BF7B-66512E6F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Follow-up edits were based on guesswork.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90BE4B-E6A8-4F0E-A229-A33BA288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337AFD-27FF-4F8F-B532-F73529BE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DCEFB6-3194-4C59-BF47-685A991C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9E07F3-55FC-4136-B767-B9E6FCCD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report shows where attention stayed strongest.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0634E9-5F2A-4CB6-B0A2-38BE2BB7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71CC2-0E89-41F9-8C5D-DCB92A94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revise the opening and ending with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776E79-1EA0-4921-B30C-F1A1C961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C1722D-52B1-46B2-9BEF-736EACAD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Next campaign decisions are tied to viewer behavior.</a:t>
            </a:r>
          </a:p>
        </p:txBody>
      </p:sp>
    </p:spTree>
    <p:extLst>
      <p:ext uri="{BB962C8B-B14F-4D97-AF65-F5344CB8AC3E}">
        <p14:creationId xmlns:p14="http://schemas.microsoft.com/office/powerpoint/2010/main" val="19803963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0F90AE-2397-4417-92EC-E2B04F76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B4C92-C391-46C9-888E-C2498AB2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1F320-3CCC-4B98-B4D6-9DF60C0C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468AE-C9A9-4D2D-8F3E-DC0CC30A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8AFB4-08FB-485E-8797-3060A593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244153-9BF6-439E-ABA2-57421077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2C19A-A6E8-4B12-BB4A-ECFE9318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2707C3-E46C-455F-9BEE-121F5F69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3FF6E6-79CF-41AD-84C7-16F34A60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F0066-5079-4595-BD2D-88312AAB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read on whether the video supported launch goals.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2DAA1-DE6B-46E9-B9A1-81475086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D93AF-BFA0-45AD-BCAD-0B3BB9F9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AEBA4-D41B-4E03-AB37-80B4B918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81FA8D-1417-4511-A529-66C413C4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940BAA-0810-45D8-8A8B-F40568F4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feedback on pacing, hook, and where viewers lost interest.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6CB616-D7B6-4D91-9D06-074A942B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E796D-460C-45EC-8C4B-1379BE96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B20FDA-B3BA-4698-A378-1B90F8569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F2D249-9977-49D4-8427-B52141F8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5D7BCE-E9A0-4BA0-920A-A0F7D655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signs the video helped start better-quality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9158161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97944F-F6F4-40A5-8F8F-EB75524A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5558A5-66C3-4DE1-A887-B8D12634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077D78-8167-4BD9-B14F-D74098EF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52304-3A62-4100-A66D-AE7E316C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A75301-5F1D-4137-99C2-F97296D6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57560-6070-4A40-962E-945BB1808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401ED2-7C39-4095-9E1D-D2E86987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156BE-7F39-413B-B25E-9C3645DC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F93FF-E14F-4E93-AD48-2FDF6A6E2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3C7FB-41D9-4EE0-9232-9CA7D41D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4AA8A-3FA6-49B2-A2DC-EF0D0AFE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E63060-F9AA-469C-9C39-40661CC8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AE8FE-1F0E-4969-96BA-3DDE89C2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EB5D8E-6A16-4853-ADB4-982F3A08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C5E549-D08B-46B0-9100-BA616133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90D91E-4300-44D3-8548-2216B9D4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6AE28D-84D6-461C-A0A2-E4E3CFDE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watch behavior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B2273-9DDA-4E64-BA81-0A236F7D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FA1B1D-5323-4B18-9C0E-DE723FE6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BF87AD-5B33-42DB-B673-76678CF2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F7C552-8B2D-4A3D-8CFF-C67A5358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FA40C1-7A12-49AC-9A38-3EF2808E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49AFB3-0A12-4FB4-836A-5FC27F36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3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traffic sources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4CA491-8D13-4F27-98B4-11F316498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4725B4-0F96-4899-B93E-F1545A84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DC18F1-4E29-4740-B00A-DDC1428F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366EBC-07B2-4280-86A9-50F584AE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9DAC53E-26A0-47A3-8EEC-54421E12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8ACE800-1A48-4223-B2A1-13B9B6E2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Check drop-off points</a:t>
            </a:r>
          </a:p>
        </p:txBody>
      </p:sp>
    </p:spTree>
    <p:extLst>
      <p:ext uri="{BB962C8B-B14F-4D97-AF65-F5344CB8AC3E}">
        <p14:creationId xmlns:p14="http://schemas.microsoft.com/office/powerpoint/2010/main" val="17513864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39358-C300-4401-8CF3-17CD6397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2D86D-08FE-4F07-B81D-1410849D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9F8E2D-FDBD-497D-B805-ABE00105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8656D-5EF6-44B3-ABFD-08F158C6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6EA6E-448E-4D69-B30C-3B722D13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79A46-E4C4-4DB5-9D41-61B27F5E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4CDDF-9556-47C5-A273-2A242FE1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B30AC5-1611-4102-8EED-610FE5AC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parts of the launch video helped viewers stay engaged and take the next step?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98A3F-88F9-4703-99CE-FE39CD76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7C17C5-4B0D-4401-A4E3-81683C0E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654A99-19C5-480B-B5C2-E893B841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9EF19-7C32-401B-AAD4-ABBC8600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watch behavior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9449F-8D63-4943-B091-D058DD8E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0A698-9006-408C-88F0-B7590E67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02ACB-5401-4133-96A7-DDB473EC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traffic sources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BDA80-9EC1-4795-BF80-C4D98739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340B07-79DE-494B-83CC-FFCBFEB3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D07767-7B88-418F-9531-225C4F287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next edits</a:t>
            </a:r>
          </a:p>
        </p:txBody>
      </p:sp>
    </p:spTree>
    <p:extLst>
      <p:ext uri="{BB962C8B-B14F-4D97-AF65-F5344CB8AC3E}">
        <p14:creationId xmlns:p14="http://schemas.microsoft.com/office/powerpoint/2010/main" val="8495075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B63AA7-8913-45FF-AF18-79BE38B0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CAFA1-D050-4A50-8530-AC1D7C59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3587C0-E32C-4CA4-BAE6-DD916871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FD8A16-992D-4EC0-B625-02A72ED3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6209D-C91D-4DAF-BF8A-EBF5684A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75A27-5BC4-4B8B-BC88-6D77493D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8E921-52F8-4A75-9E9F-8D013EE8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7B18E-0F71-4BEB-8825-67E3AF40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91E42-0EF5-4573-B059-9869FB9C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D69CB1-87D8-4D26-B9BA-E9CF5A53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61DEB-7951-4C37-95E3-AC9B6383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23CF35-FFEB-46E6-8D95-12D0234E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755778-2815-41A1-9C3F-577810613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6C1BD-F3BB-4AB2-B79D-4F75C15D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watch behavior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7BF201-BFB0-408B-B58F-5E779048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ABCD8-7916-4676-9CDD-876B6F17D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5970A1-2F20-407A-B3D0-1B1A0E01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ACBE63-7408-4496-909F-AF5FEFE5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7479F8-0941-4584-9B0E-6D1DC711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traffic sources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91FD0F-B5CA-4195-831A-129ABA90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9F5034-3327-4741-84B4-622164AEA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4AF371-360C-4486-A6FE-AFF3620C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2FA771-A056-47C6-94F9-F534EF57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F93ABF-AC0C-4156-91CE-77BCE727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next edits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33147F-1AE8-45F8-A0AE-9E1C0BD9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334805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633FD-D42E-4A99-A13C-E84F9EE0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F4DA0-25C3-44D2-96F0-F2B2CDD6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D040B-8241-43BC-9806-C8FC2849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viewer behavior into clear next edits.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F34B5-AA89-4AFE-9AE5-5E62954C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22BF92-BA80-4381-A245-E2C34CF7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9E762-6BA4-4256-A5D1-7C9477B6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A234E-DB21-4E59-BD1F-794214DB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096578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2026-09-30T15:03:22.4610000Z</dcterms:created>
  <dcterms:modified xsi:type="dcterms:W3CDTF">2026-09-30T15:03:22.4610000Z</dcterms:modified>
</coreProperties>
</file>