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50abf5a2414b34" /><Relationship Type="http://schemas.openxmlformats.org/officeDocument/2006/relationships/extended-properties" Target="/docProps/app.xml" Id="R770d418421aa4b2e" /><Relationship Type="http://schemas.openxmlformats.org/officeDocument/2006/relationships/officeDocument" Target="/ppt/presentation.xml" Id="R985b5c98b84f4f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a5b7c7a4b04fc8"/>
  </p:sldMasterIdLst>
  <p:notesMasterIdLst>
    <p:notesMasterId xmlns:r="http://schemas.openxmlformats.org/officeDocument/2006/relationships" r:id="Re904900e1df9492c"/>
  </p:notesMasterIdLst>
  <p:sldIdLst>
    <p:sldId xmlns:r="http://schemas.openxmlformats.org/officeDocument/2006/relationships" id="256" r:id="Ra54f68e90152491b"/>
    <p:sldId xmlns:r="http://schemas.openxmlformats.org/officeDocument/2006/relationships" id="257" r:id="Rd1838af9608d43c6"/>
    <p:sldId xmlns:r="http://schemas.openxmlformats.org/officeDocument/2006/relationships" id="258" r:id="Ree067a99153a4c95"/>
    <p:sldId xmlns:r="http://schemas.openxmlformats.org/officeDocument/2006/relationships" id="259" r:id="R1271feae4185491f"/>
    <p:sldId xmlns:r="http://schemas.openxmlformats.org/officeDocument/2006/relationships" id="260" r:id="R6e4a93356885442f"/>
    <p:sldId xmlns:r="http://schemas.openxmlformats.org/officeDocument/2006/relationships" id="261" r:id="R2f4fd95e2a514f94"/>
    <p:sldId xmlns:r="http://schemas.openxmlformats.org/officeDocument/2006/relationships" id="262" r:id="R636bd629d5954aaf"/>
    <p:sldId xmlns:r="http://schemas.openxmlformats.org/officeDocument/2006/relationships" id="263" r:id="R7ed55f5c7ed54d76"/>
    <p:sldId xmlns:r="http://schemas.openxmlformats.org/officeDocument/2006/relationships" id="264" r:id="R16c30174ae144352"/>
    <p:sldId xmlns:r="http://schemas.openxmlformats.org/officeDocument/2006/relationships" id="265" r:id="Rc87942f634144c4c"/>
    <p:sldId xmlns:r="http://schemas.openxmlformats.org/officeDocument/2006/relationships" id="266" r:id="R49765ee1ae944d2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081702fc27424e" /><Relationship Type="http://schemas.openxmlformats.org/officeDocument/2006/relationships/slideMaster" Target="/ppt/slideMasters/slideMaster1.xml" Id="Rf9a5b7c7a4b04fc8" /><Relationship Type="http://schemas.openxmlformats.org/officeDocument/2006/relationships/notesMaster" Target="/ppt/notesMasters/notesMaster1.xml" Id="Re904900e1df9492c" /><Relationship Type="http://schemas.openxmlformats.org/officeDocument/2006/relationships/presProps" Target="/ppt/presProps.xml" Id="R2c423308639744af" /><Relationship Type="http://schemas.openxmlformats.org/officeDocument/2006/relationships/tableStyles" Target="/ppt/tableStyles.xml" Id="R318089c7c47c4df0" /><Relationship Type="http://schemas.openxmlformats.org/officeDocument/2006/relationships/slide" Target="/ppt/slides/slide1.xml" Id="Ra54f68e90152491b" /><Relationship Type="http://schemas.openxmlformats.org/officeDocument/2006/relationships/slide" Target="/ppt/slides/slide2.xml" Id="Rd1838af9608d43c6" /><Relationship Type="http://schemas.openxmlformats.org/officeDocument/2006/relationships/slide" Target="/ppt/slides/slide3.xml" Id="Ree067a99153a4c95" /><Relationship Type="http://schemas.openxmlformats.org/officeDocument/2006/relationships/slide" Target="/ppt/slides/slide4.xml" Id="R1271feae4185491f" /><Relationship Type="http://schemas.openxmlformats.org/officeDocument/2006/relationships/slide" Target="/ppt/slides/slide5.xml" Id="R6e4a93356885442f" /><Relationship Type="http://schemas.openxmlformats.org/officeDocument/2006/relationships/slide" Target="/ppt/slides/slide6.xml" Id="R2f4fd95e2a514f94" /><Relationship Type="http://schemas.openxmlformats.org/officeDocument/2006/relationships/slide" Target="/ppt/slides/slide7.xml" Id="R636bd629d5954aaf" /><Relationship Type="http://schemas.openxmlformats.org/officeDocument/2006/relationships/slide" Target="/ppt/slides/slide8.xml" Id="R7ed55f5c7ed54d76" /><Relationship Type="http://schemas.openxmlformats.org/officeDocument/2006/relationships/slide" Target="/ppt/slides/slide9.xml" Id="R16c30174ae144352" /><Relationship Type="http://schemas.openxmlformats.org/officeDocument/2006/relationships/slide" Target="/ppt/slides/slide10.xml" Id="Rc87942f634144c4c" /><Relationship Type="http://schemas.openxmlformats.org/officeDocument/2006/relationships/slide" Target="/ppt/slides/slide11.xml" Id="R49765ee1ae944d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937fef71314f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c26ed430c749d3" /><Relationship Type="http://schemas.openxmlformats.org/officeDocument/2006/relationships/notesMaster" Target="/ppt/notesMasters/notesMaster1.xml" Id="R7af780a2321549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96f85953ed4946" /><Relationship Type="http://schemas.openxmlformats.org/officeDocument/2006/relationships/notesMaster" Target="/ppt/notesMasters/notesMaster1.xml" Id="Ra10e85f5c6ee4b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21d27a83dc4e56" /><Relationship Type="http://schemas.openxmlformats.org/officeDocument/2006/relationships/notesMaster" Target="/ppt/notesMasters/notesMaster1.xml" Id="R249cebcca3594b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dd9a6f8c1d4561" /><Relationship Type="http://schemas.openxmlformats.org/officeDocument/2006/relationships/notesMaster" Target="/ppt/notesMasters/notesMaster1.xml" Id="Ra1584c768cf347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4fbc10ceb24a04" /><Relationship Type="http://schemas.openxmlformats.org/officeDocument/2006/relationships/notesMaster" Target="/ppt/notesMasters/notesMaster1.xml" Id="R940c96b5b7f04f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fc7db5a279473d" /><Relationship Type="http://schemas.openxmlformats.org/officeDocument/2006/relationships/notesMaster" Target="/ppt/notesMasters/notesMaster1.xml" Id="R91ad858346244d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d6fde8257d4c96" /><Relationship Type="http://schemas.openxmlformats.org/officeDocument/2006/relationships/notesMaster" Target="/ppt/notesMasters/notesMaster1.xml" Id="R4ed89881ff5147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ab8b20764b42c4" /><Relationship Type="http://schemas.openxmlformats.org/officeDocument/2006/relationships/notesMaster" Target="/ppt/notesMasters/notesMaster1.xml" Id="Re466bbdb189745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7763ab4a444016" /><Relationship Type="http://schemas.openxmlformats.org/officeDocument/2006/relationships/notesMaster" Target="/ppt/notesMasters/notesMaster1.xml" Id="Rd6f08c27769f40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19e62ebf4a4f6d" /><Relationship Type="http://schemas.openxmlformats.org/officeDocument/2006/relationships/notesMaster" Target="/ppt/notesMasters/notesMaster1.xml" Id="Rbb73e130cb1a41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c4c9587a394774" /><Relationship Type="http://schemas.openxmlformats.org/officeDocument/2006/relationships/notesMaster" Target="/ppt/notesMasters/notesMaster1.xml" Id="R4739cd84c7b24a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035c60dcdd47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c4b6f66949430a" /><Relationship Type="http://schemas.openxmlformats.org/officeDocument/2006/relationships/slideLayout" Target="/ppt/slideLayouts/slideLayout1.xml" Id="Ra938ed6664d04a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38ed6664d04a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5e7ab5df24e3f" /><Relationship Type="http://schemas.openxmlformats.org/officeDocument/2006/relationships/image" Target="/ppt/media/image.png" Id="Re4a1a64905014d9b" /><Relationship Type="http://schemas.openxmlformats.org/officeDocument/2006/relationships/notesSlide" Target="/ppt/notesSlides/notesSlide1.xml" Id="R63ebd4c95ab64a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cd6d8ea4f418e" /><Relationship Type="http://schemas.openxmlformats.org/officeDocument/2006/relationships/notesSlide" Target="/ppt/notesSlides/notesSlide2.xml" Id="Rfc04b2bd8fd841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c4919385748c0" /><Relationship Type="http://schemas.openxmlformats.org/officeDocument/2006/relationships/notesSlide" Target="/ppt/notesSlides/notesSlide3.xml" Id="Rfd55dcea63aa43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c2d3d324b4920" /><Relationship Type="http://schemas.openxmlformats.org/officeDocument/2006/relationships/notesSlide" Target="/ppt/notesSlides/notesSlide4.xml" Id="R77fbad227e4f48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cba437c854d64" /><Relationship Type="http://schemas.openxmlformats.org/officeDocument/2006/relationships/notesSlide" Target="/ppt/notesSlides/notesSlide5.xml" Id="R67d457a8793649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ab5c9171f4694" /><Relationship Type="http://schemas.openxmlformats.org/officeDocument/2006/relationships/notesSlide" Target="/ppt/notesSlides/notesSlide6.xml" Id="Rb20a951dd4af43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1b826e05e455a" /><Relationship Type="http://schemas.openxmlformats.org/officeDocument/2006/relationships/notesSlide" Target="/ppt/notesSlides/notesSlide7.xml" Id="R1888149d3a0c43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4e6ea34224002" /><Relationship Type="http://schemas.openxmlformats.org/officeDocument/2006/relationships/notesSlide" Target="/ppt/notesSlides/notesSlide8.xml" Id="R9282bfe9e45442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91ebf06bed4058" /><Relationship Type="http://schemas.openxmlformats.org/officeDocument/2006/relationships/notesSlide" Target="/ppt/notesSlides/notesSlide9.xml" Id="R18ff31f1de0e45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8c27b895641e9" /><Relationship Type="http://schemas.openxmlformats.org/officeDocument/2006/relationships/notesSlide" Target="/ppt/notesSlides/notesSlide10.xml" Id="Rdc9b9a73a39c4e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43f8fa4b24e7c" /><Relationship Type="http://schemas.openxmlformats.org/officeDocument/2006/relationships/notesSlide" Target="/ppt/notesSlides/notesSlide11.xml" Id="R9779706cdbe74d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797414-F7DA-4653-BA64-423AA281F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2F541-4335-412E-8C33-6D35F3DC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8AF33-1CCB-4387-9EDC-E414D743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Pre-Production Planner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AE756-6AA5-4923-AF26-06DA0A14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two-day product launch shoot for a local coffee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6308F-0106-48E4-B246-5988F6CE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3A719-C1F8-48C9-8558-CCB3CFE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1DEFE-3738-4150-9732-AD261CCE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41262-F8B7-4C0B-9ED2-FDE2E4A7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1a64905014d9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429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F7B39D-2BDD-492A-B529-17DFF96C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43D6D-DAE0-4E17-9713-23712798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C01263-056E-440B-8542-F35BE346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1CD98-15A6-42CF-BFD8-A7AEF6FD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9D5D9-5C47-4057-A2DC-4609EDDF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50D3C-20E7-4DF4-9A69-9FF2BAC8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02077-B4F0-4D22-AE17-853EC0E4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9BF35-8678-4151-A526-A7FFC294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BFA8B-5007-445E-B508-FB428A59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E9D89-B52E-4B24-97C0-C3270501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D44435-CF42-4B93-B78F-169F49F4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A39B33-27D8-4BB4-8C6E-2528521E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50F8C-0C7D-4E2E-9E07-16529793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D3D6D7-57DA-4E11-B8C0-5D26A465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AFD29-242A-43CF-8CCA-672CC0AF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D6F751-2A77-41D1-AA75-0C799BD9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Setup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AAA66D-F666-4DA1-BBB6-564E2FB9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61D0B-E6EE-48FD-8F4C-83415735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E3EF30-CF8F-40FD-81E4-F171E44B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65048-DA35-4725-8C7F-41ED0497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Shoot Day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0E9244-7DD1-40D7-A8B8-5BA8BB07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</p:spTree>
    <p:extLst>
      <p:ext uri="{BB962C8B-B14F-4D97-AF65-F5344CB8AC3E}">
        <p14:creationId xmlns:p14="http://schemas.microsoft.com/office/powerpoint/2010/main" val="2119637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BF3A16-6968-4D34-A89D-788DB2A4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7BEBD-0296-4E81-BC0F-7218CD44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840024-4A98-4157-BA2D-3B1F4225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DEA05-0EEC-40E6-8285-3742F6A2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9348F-1527-43B8-9298-F70AE155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shoot before cameras roll.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42217-C49C-489E-8E5D-F5FDAEAB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99A47-CAA4-4BBB-A94F-CFA9729C0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81306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EFB7C3-7979-45AE-AB2B-0E1ABA3D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35FD66-AA03-43D7-9F2A-E9EBF242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B1789-5F77-41CF-9CF3-B564FCBA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65563-FA4C-4D6B-883F-A2D606FC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BB3B5-B07D-42A8-8AC0-EB68BD48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E64A4-6D77-45D1-BD26-CB50B88C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0B868-ADF5-425F-9937-0B2048BA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00CA5-A620-4696-9232-DDD8D88F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4F217-F76D-4750-8A85-8AE122D84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BFC1B-94D9-4628-950B-DC14475D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2D7087-C655-4B09-8142-E2891EF78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AAAEE4-E397-4BB2-8BF0-3D4778C9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8F213-BFFF-45F9-8C0F-0B2407C5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70E57E-ADB5-49F3-BE66-9FE1E606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A91248-AE0C-44BC-B0C9-DEA9C281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E07BE1-522E-40DF-BF24-3D7A7AE1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7BEFA2-C37E-4242-8B59-88575A63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1A3D6-5176-42C9-A1D9-957B8421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3A0B8C-7409-42D4-9163-0E6465DD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B4B84A-D14A-44D9-B507-7243B8F9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652922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07EEAC-CFC8-4400-8967-32248DB4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59A5B3-6397-4414-A71B-AAD7FBED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BB2902-9453-42F7-9B67-0195102D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B016F-A3F2-48F0-AA6B-A3B36138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B33F2-5858-4D10-8A0E-3D85DDA8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10DF3-D3C4-4E7B-9324-9CDC31FF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80589B-5C05-4CFD-B744-D7E51605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E2FF0-71B1-43EF-89EC-13C4536C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3DF3FC-FB6E-499B-B3A4-CC7BE433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F5EA3-7D05-490B-8EC4-4C0A4AC3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3FD9F-3C59-44CC-A059-C34BE5ED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95D25D-05DF-4B39-9C67-27191E94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E96C0-A603-44CD-BFCD-229C4CB5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A44FB-A266-4642-A976-FEDD9C8E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FB3838-B23D-400A-9997-C07C7D55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AF8BA-73CE-44E4-9035-94B062D5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D7DE3-4DB0-4A8A-B72B-5BEE7B5C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9AB880-3AED-4F5C-BCAF-23F5B399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B66171-6E63-4780-A94D-E5DFB9C8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C3CDF9-E57A-4DE1-8C50-95463E29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E674D7-DA41-4AB5-9357-5783CF419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09E400-CE3B-4CCB-9145-7B1B645E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EDD591-6F78-412E-AAC3-508D5CD1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8FD7F2-4E7E-4A06-AF3D-BF144584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7FE41A-9A9C-45F2-9425-EA29EA7D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A95E2-26B3-4F18-8D93-27640728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7631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29C227-99AC-4CB4-B6A8-FFE328204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FA981-4859-4EC6-A22F-DFA19CA5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229EA-54DF-4538-87AA-4392B740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9851D-8E84-480F-B228-A1B2D2E9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3F853-4562-4AC8-929D-81AE32ED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1A857-40FF-4D3C-A1D1-23CA2F3D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9E0E07-D228-440D-A0F8-A2F3BF7F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A232E-6544-46C2-9716-51FBAF0D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C0A6D-B317-4CB7-B280-C478F708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FA7F1-061B-4A6D-9604-273D42BA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6410B7-9C00-41AB-9AF1-1672D2F8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roles are unclear before the shoot.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97E98-9CF6-43EA-A63F-E5600C21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10F0E-87F5-4FCD-B859-8BE979F1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Last-minute changes slow the team down.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67EF09-3EB2-4B7D-B543-B9D88C64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DDA0CB-0032-4837-AB22-8C3DA1FF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65D465-9640-4C6F-971E-C8747529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9B7BB-1000-47BB-B5BF-043EC13F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1DC56C-DE02-4F0C-8E60-BD1C7E68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053FCE-B13C-4337-89BC-7808FD8D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who handles each task.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C5B9FC-6DBD-420B-9EEF-0B6FDC26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E3EE5-4E7E-41B4-AF88-A2C7C9C1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shoot day runs from a shared plan.</a:t>
            </a:r>
          </a:p>
        </p:txBody>
      </p:sp>
    </p:spTree>
    <p:extLst>
      <p:ext uri="{BB962C8B-B14F-4D97-AF65-F5344CB8AC3E}">
        <p14:creationId xmlns:p14="http://schemas.microsoft.com/office/powerpoint/2010/main" val="18364220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46DF1-09E9-49BD-BD32-09A0B097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FCA46-0504-44C5-961D-E1E75AC9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BA909-4619-49FB-9FF7-711F20F2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D38BF-C5CB-48BC-B0E1-AC7FC60D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AA795-A7DB-4EB0-AFC0-6B779C4A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687F3-072C-4CF5-A938-31B4ACC1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A365F-2C17-4AEE-BE2F-6F33B367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5A62E-2E4A-496D-BA2A-E76BEB90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853E3-9EB6-4DA7-9927-71D56CDF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F33F7-454C-4636-B95B-A29EB902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align the team on look, timing, and deliverables.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29ACC-6A79-4D1E-AD44-F9092DF0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80B84C-BF43-4ED7-A07C-73AB4946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643F3-FB39-4BD3-A31A-BC077385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FF523-292F-4D5A-B70A-3DFBEB08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07D2D-24B6-4911-9417-90D5B651F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schedule that keeps locations, talent, and gear organized.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FD1D1-0F97-4445-B2C9-A8274E00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922814-17B8-4518-B6F1-B64096C2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DAB516-A46E-4C33-8C8C-816BBEA3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72377-886A-41E4-8EFD-C9255307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FAAD7F-C173-4016-AE96-F2E48380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how the concept becomes a smooth, well-prepared shoot.</a:t>
            </a:r>
          </a:p>
        </p:txBody>
      </p:sp>
    </p:spTree>
    <p:extLst>
      <p:ext uri="{BB962C8B-B14F-4D97-AF65-F5344CB8AC3E}">
        <p14:creationId xmlns:p14="http://schemas.microsoft.com/office/powerpoint/2010/main" val="15575780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C454AC-DBF9-43C7-AE3E-FE4A490A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A4FAC6-20FF-4228-BF46-49167AA16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C6C83-AFE2-434C-AA07-4612C590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A0890-54BD-4B3F-A4DD-88697640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48EFE-6BCA-4DCA-BC68-488790AC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4A183-3B9C-4B6B-B0D5-37C0D7DBF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501B6-D23E-4B70-BDCA-A623B965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CD10F-C494-41C8-8C11-ADCC9D0E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3E1882-56AE-4E6A-B217-D40F89C1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013FC-0306-47DF-9F1D-EA7ABAA4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0693E-4720-43DC-A691-8C4C165B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1867FD-CAA3-42E1-8827-4EDFAD5D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46D543-3360-4AFD-A07F-13A2B8E6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415A4-4C00-4F6E-A053-F8D8F6F7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37316-1154-4AF5-829B-1F93006F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21EAB-74CD-4F53-BF5E-56B07C56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DB5D9D-6BCA-4368-A427-221731BC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92ABE-24EF-4658-B421-BC033441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998166-006E-40DD-AE17-DD63F544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3EAD6-CE98-4162-B1D9-5D005B80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DB27BD-C8C9-4CCB-8B57-FCEA5DBE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633F83-6893-49A4-BD61-43E4D990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188FC3-23CF-4F78-9C5F-A8DD240D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E01373-0265-45A3-AFC9-364D0094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FC6B2-EEDA-4489-A3F4-7064A15C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AC250A-3E9E-45AE-9C25-6862AC85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44C799-7851-43FE-BDC8-CBB0A4B6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6800F6-65A5-4C11-A0DD-61343737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ADD683-7D62-4148-B10C-551E4628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</p:spTree>
    <p:extLst>
      <p:ext uri="{BB962C8B-B14F-4D97-AF65-F5344CB8AC3E}">
        <p14:creationId xmlns:p14="http://schemas.microsoft.com/office/powerpoint/2010/main" val="15965498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676E6B-F3E3-4AA3-8292-503C77B2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157B0-A7A5-4025-8B25-B4ECC00E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2F5176-8622-4D60-A17A-E0BB826A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D56AD-0C67-4FF4-91D7-F182A31A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FB873-CD37-4DB9-BCF5-837DB7002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933A8-4F66-47AF-AAA7-0A44B768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B36D43-0295-4B34-881E-9303104A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BDBB5-27B0-4BFA-8369-518F9A34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the team prepare a coffee launch shoot so the day stays focused?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81959F-A829-4385-BE0B-869F0A8B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47AC3-7952-4548-AC83-EC32313C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78614-057A-49B9-8058-5A768623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1404A-F189-456F-84E7-E549CBB1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EF89B4-96A6-47F2-8BC3-0DC74888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F38C0E-E9C6-4577-B04A-61FF0189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9BB6B-3BBA-4F8B-BFFA-EF2530F6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53BCB0-0523-4168-BC1E-17E3BDEF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49AA5C-691B-4AC2-93E1-3B7B9293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266FE8-8931-423D-8163-2A3FBB4E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schedule</a:t>
            </a:r>
          </a:p>
        </p:txBody>
      </p:sp>
    </p:spTree>
    <p:extLst>
      <p:ext uri="{BB962C8B-B14F-4D97-AF65-F5344CB8AC3E}">
        <p14:creationId xmlns:p14="http://schemas.microsoft.com/office/powerpoint/2010/main" val="17224752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80B3B3-5A3C-4150-9A91-20E1477E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9680C-83C4-4695-851B-AD7A2803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31658-AF62-4099-ABB2-8B6CACAB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7A8CB-168F-4224-A440-88CE88C5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7464E9-481B-409A-9C38-22369494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06260-E45B-4DD4-A510-EA7EDFF0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DF4F7-30B7-4498-BB2B-7A45F70E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E9D0E-74D2-4C95-8C20-C81981A5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8467A-35EC-4930-BF62-B337F7DA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63BAD-DE69-4306-B90C-438A811B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CD31D2-FD0F-4773-8A37-D3E75257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4BA42-C8AB-4E5C-A91A-EB0B207D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37D28-C258-4646-B23E-C05381F2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F1B6DD-87AF-473C-9816-16CC6D5D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every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72537-C8C5-4953-94C1-43A36E9B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D7C9E-82CF-4338-B073-2D47213B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8F838B-EE16-4D34-83E4-88330D4B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34589D-61DA-4C76-9410-20F67371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435674-98EC-41BF-8064-6F2CA10A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locations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ED3A28-CFBA-481B-BBC0-9DD0A7FC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1A174F-1BE2-40E1-AA92-10FA9987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CB37D-697A-4FA7-B21E-2DAA09B4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CD1E9D-E18E-4988-9618-8660CD51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A6A9D2-5C8F-4A97-9F8D-B4C6BD7D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39C8D2-5067-4077-B42E-3659115F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417331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626F3-F687-420F-9ED5-E6A4810E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510D93-24B6-4D36-83B2-89A38A7B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07DB40-2135-4FA2-8958-432B7A6F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shoot-ready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7CBE7-7A64-4435-AEC7-C61422E23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3AC8D-9B77-4C2A-928C-D33104FD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6C5C01-EBDE-45EC-87F0-E144FCFC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38DB5-8F6D-4B39-AA75-E30921EC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62841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2026-09-30T14:57:13.0930000Z</dcterms:created>
  <dcterms:modified xsi:type="dcterms:W3CDTF">2026-09-30T14:57:13.0930000Z</dcterms:modified>
</coreProperties>
</file>