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6d4132fba5429e" /><Relationship Type="http://schemas.openxmlformats.org/officeDocument/2006/relationships/extended-properties" Target="/docProps/app.xml" Id="R6a4ea7e79eb44418" /><Relationship Type="http://schemas.openxmlformats.org/officeDocument/2006/relationships/officeDocument" Target="/ppt/presentation.xml" Id="R92c4b26e0d1842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ad9db67ff04e64"/>
  </p:sldMasterIdLst>
  <p:notesMasterIdLst>
    <p:notesMasterId xmlns:r="http://schemas.openxmlformats.org/officeDocument/2006/relationships" r:id="Rba1324c2ffed4c91"/>
  </p:notesMasterIdLst>
  <p:sldIdLst>
    <p:sldId xmlns:r="http://schemas.openxmlformats.org/officeDocument/2006/relationships" id="256" r:id="R2c4e9f1ca6ae4be3"/>
    <p:sldId xmlns:r="http://schemas.openxmlformats.org/officeDocument/2006/relationships" id="257" r:id="R201ac985fc874944"/>
    <p:sldId xmlns:r="http://schemas.openxmlformats.org/officeDocument/2006/relationships" id="258" r:id="Radf7cab2c6cd4e0f"/>
    <p:sldId xmlns:r="http://schemas.openxmlformats.org/officeDocument/2006/relationships" id="259" r:id="R44055a0c68d040ce"/>
    <p:sldId xmlns:r="http://schemas.openxmlformats.org/officeDocument/2006/relationships" id="260" r:id="R9501145216cd45ec"/>
    <p:sldId xmlns:r="http://schemas.openxmlformats.org/officeDocument/2006/relationships" id="261" r:id="R2cfa269df91948f8"/>
    <p:sldId xmlns:r="http://schemas.openxmlformats.org/officeDocument/2006/relationships" id="262" r:id="R061ecd29446b433e"/>
    <p:sldId xmlns:r="http://schemas.openxmlformats.org/officeDocument/2006/relationships" id="263" r:id="Rd77413ed1cd64b26"/>
    <p:sldId xmlns:r="http://schemas.openxmlformats.org/officeDocument/2006/relationships" id="264" r:id="Rbb2f1d08ff0c4e82"/>
    <p:sldId xmlns:r="http://schemas.openxmlformats.org/officeDocument/2006/relationships" id="265" r:id="R612aa3f40b1b465f"/>
    <p:sldId xmlns:r="http://schemas.openxmlformats.org/officeDocument/2006/relationships" id="266" r:id="Rf65539791f9e4dd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0459647a7af481e" /><Relationship Type="http://schemas.openxmlformats.org/officeDocument/2006/relationships/slideMaster" Target="/ppt/slideMasters/slideMaster1.xml" Id="Rf6ad9db67ff04e64" /><Relationship Type="http://schemas.openxmlformats.org/officeDocument/2006/relationships/notesMaster" Target="/ppt/notesMasters/notesMaster1.xml" Id="Rba1324c2ffed4c91" /><Relationship Type="http://schemas.openxmlformats.org/officeDocument/2006/relationships/presProps" Target="/ppt/presProps.xml" Id="R2c041b57189a4e15" /><Relationship Type="http://schemas.openxmlformats.org/officeDocument/2006/relationships/tableStyles" Target="/ppt/tableStyles.xml" Id="R6ccbbee94d9c47b3" /><Relationship Type="http://schemas.openxmlformats.org/officeDocument/2006/relationships/slide" Target="/ppt/slides/slide1.xml" Id="R2c4e9f1ca6ae4be3" /><Relationship Type="http://schemas.openxmlformats.org/officeDocument/2006/relationships/slide" Target="/ppt/slides/slide2.xml" Id="R201ac985fc874944" /><Relationship Type="http://schemas.openxmlformats.org/officeDocument/2006/relationships/slide" Target="/ppt/slides/slide3.xml" Id="Radf7cab2c6cd4e0f" /><Relationship Type="http://schemas.openxmlformats.org/officeDocument/2006/relationships/slide" Target="/ppt/slides/slide4.xml" Id="R44055a0c68d040ce" /><Relationship Type="http://schemas.openxmlformats.org/officeDocument/2006/relationships/slide" Target="/ppt/slides/slide5.xml" Id="R9501145216cd45ec" /><Relationship Type="http://schemas.openxmlformats.org/officeDocument/2006/relationships/slide" Target="/ppt/slides/slide6.xml" Id="R2cfa269df91948f8" /><Relationship Type="http://schemas.openxmlformats.org/officeDocument/2006/relationships/slide" Target="/ppt/slides/slide7.xml" Id="R061ecd29446b433e" /><Relationship Type="http://schemas.openxmlformats.org/officeDocument/2006/relationships/slide" Target="/ppt/slides/slide8.xml" Id="Rd77413ed1cd64b26" /><Relationship Type="http://schemas.openxmlformats.org/officeDocument/2006/relationships/slide" Target="/ppt/slides/slide9.xml" Id="Rbb2f1d08ff0c4e82" /><Relationship Type="http://schemas.openxmlformats.org/officeDocument/2006/relationships/slide" Target="/ppt/slides/slide10.xml" Id="R612aa3f40b1b465f" /><Relationship Type="http://schemas.openxmlformats.org/officeDocument/2006/relationships/slide" Target="/ppt/slides/slide11.xml" Id="Rf65539791f9e4dd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a12965b3cd49e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c790fbe4fb4b0c" /><Relationship Type="http://schemas.openxmlformats.org/officeDocument/2006/relationships/notesMaster" Target="/ppt/notesMasters/notesMaster1.xml" Id="Rd8aabba8acb0480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e5c81dd5b184a99" /><Relationship Type="http://schemas.openxmlformats.org/officeDocument/2006/relationships/notesMaster" Target="/ppt/notesMasters/notesMaster1.xml" Id="R93775aacdb3a495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7d9a5d554f14bb7" /><Relationship Type="http://schemas.openxmlformats.org/officeDocument/2006/relationships/notesMaster" Target="/ppt/notesMasters/notesMaster1.xml" Id="R177cd288cd0b406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d35ee4e20a4187" /><Relationship Type="http://schemas.openxmlformats.org/officeDocument/2006/relationships/notesMaster" Target="/ppt/notesMasters/notesMaster1.xml" Id="R79431a5943b94e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e4f592555084ca4" /><Relationship Type="http://schemas.openxmlformats.org/officeDocument/2006/relationships/notesMaster" Target="/ppt/notesMasters/notesMaster1.xml" Id="R50daf89a190c410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98d37d15eb845de" /><Relationship Type="http://schemas.openxmlformats.org/officeDocument/2006/relationships/notesMaster" Target="/ppt/notesMasters/notesMaster1.xml" Id="R912dea9cc1374dc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665c0b4eb648b1" /><Relationship Type="http://schemas.openxmlformats.org/officeDocument/2006/relationships/notesMaster" Target="/ppt/notesMasters/notesMaster1.xml" Id="Rf86ee51156c84e8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911cfc924da4089" /><Relationship Type="http://schemas.openxmlformats.org/officeDocument/2006/relationships/notesMaster" Target="/ppt/notesMasters/notesMaster1.xml" Id="R306db6e35ffc463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637c7711e654521" /><Relationship Type="http://schemas.openxmlformats.org/officeDocument/2006/relationships/notesMaster" Target="/ppt/notesMasters/notesMaster1.xml" Id="R46ffb82454554c3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09433a147b441b2" /><Relationship Type="http://schemas.openxmlformats.org/officeDocument/2006/relationships/notesMaster" Target="/ppt/notesMasters/notesMaster1.xml" Id="R289dad9a1a1b430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def016d784f447d" /><Relationship Type="http://schemas.openxmlformats.org/officeDocument/2006/relationships/notesMaster" Target="/ppt/notesMasters/notesMaster1.xml" Id="Rf3f2ba46542b4fe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ddd874e25d4ae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47297db5714d52" /><Relationship Type="http://schemas.openxmlformats.org/officeDocument/2006/relationships/slideLayout" Target="/ppt/slideLayouts/slideLayout1.xml" Id="R29036a4705ff46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9036a4705ff46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a7b5b72096453e" /><Relationship Type="http://schemas.openxmlformats.org/officeDocument/2006/relationships/image" Target="/ppt/media/image.png" Id="R1b05837a603741eb" /><Relationship Type="http://schemas.openxmlformats.org/officeDocument/2006/relationships/notesSlide" Target="/ppt/notesSlides/notesSlide1.xml" Id="R6017c909176d41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4d0c926956457c" /><Relationship Type="http://schemas.openxmlformats.org/officeDocument/2006/relationships/notesSlide" Target="/ppt/notesSlides/notesSlide2.xml" Id="R1e49700c48ac44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88b03dcbc54ff6" /><Relationship Type="http://schemas.openxmlformats.org/officeDocument/2006/relationships/notesSlide" Target="/ppt/notesSlides/notesSlide3.xml" Id="R93864468a70147a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3f5d301fbd48ad" /><Relationship Type="http://schemas.openxmlformats.org/officeDocument/2006/relationships/notesSlide" Target="/ppt/notesSlides/notesSlide4.xml" Id="R4779380954d0434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6b9fa8f7924ae0" /><Relationship Type="http://schemas.openxmlformats.org/officeDocument/2006/relationships/notesSlide" Target="/ppt/notesSlides/notesSlide5.xml" Id="R795000d4dafc48d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e68fd8108b45b4" /><Relationship Type="http://schemas.openxmlformats.org/officeDocument/2006/relationships/notesSlide" Target="/ppt/notesSlides/notesSlide6.xml" Id="R101b458ae97342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7d6ea28f7b4239" /><Relationship Type="http://schemas.openxmlformats.org/officeDocument/2006/relationships/notesSlide" Target="/ppt/notesSlides/notesSlide7.xml" Id="Rba6eb715d2af4df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99163ba4b048ab" /><Relationship Type="http://schemas.openxmlformats.org/officeDocument/2006/relationships/notesSlide" Target="/ppt/notesSlides/notesSlide8.xml" Id="Rf29a4a37ca57440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4bfe6e43d14990" /><Relationship Type="http://schemas.openxmlformats.org/officeDocument/2006/relationships/notesSlide" Target="/ppt/notesSlides/notesSlide9.xml" Id="R286d0aaa168d4d2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fa9ed9a28c4d26" /><Relationship Type="http://schemas.openxmlformats.org/officeDocument/2006/relationships/notesSlide" Target="/ppt/notesSlides/notesSlide10.xml" Id="Raee2a652c15344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c79ac8e26b4d87" /><Relationship Type="http://schemas.openxmlformats.org/officeDocument/2006/relationships/notesSlide" Target="/ppt/notesSlides/notesSlide11.xml" Id="Ra5c7984d0313413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252B76-5BF5-498F-919E-443A3B44E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E57685-B635-498A-BC87-AB8C8E25E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69E081-70A6-43FB-A6AC-1D530D8D0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76EDC8-65E4-474E-BE91-AD39077D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turns a product launch into a polished story with quick edits and clear pacing.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C927F6-3D9D-457A-8BB1-CD6CD2BCB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203920-F349-467C-B686-143F14E84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7E793A-2FB4-4828-8D26-A77ADAE4D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2FC239-09A0-4F94-8381-E810D2A68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05837a603741e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740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B24179-F2BD-4F89-A40B-E862B8511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60F543-B31E-42C2-A00B-BBA437F5A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62B353-B42D-4EED-8102-BA923783E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98799D-5578-4707-88F8-2F37B1BCF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B1870C-FAA2-4023-93A7-468057B79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F54F80-4AC2-41B3-A2F0-3008B2C30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5C2388-864A-4F33-9D64-D2CA4988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D1A40-4BE8-4832-B447-D324DD8AD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DC2603-3219-48D5-90B6-C5848F565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raw footage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049112-C84E-417F-9C30-8C4363288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AD8890-35B1-45A2-87A5-9DBF5EB26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88F0BC-B395-4B69-8FA1-766250DAB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Build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F36514-A49B-4E36-B4AB-FBB34636C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6F1BBF-2BB3-4A2D-91D3-48F861707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62A9D3-2EC2-4E5B-950D-5F67F4B80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EFA425-7278-485B-B36E-A5EEBC601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Edit 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97164D-D8EF-4C0C-9652-558F2EAD8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titles and music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D5029A-525F-4A43-A1E7-5574BA73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4FF7E8-5BD6-4CA6-9D30-C97BAE1A8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251B67-6F0C-4E3D-A3CB-CB1E0E8BB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Export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5AF6C9-60BF-4FC4-8636-1F5F8463E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for smooth flow</a:t>
            </a:r>
          </a:p>
        </p:txBody>
      </p:sp>
    </p:spTree>
    <p:extLst>
      <p:ext uri="{BB962C8B-B14F-4D97-AF65-F5344CB8AC3E}">
        <p14:creationId xmlns:p14="http://schemas.microsoft.com/office/powerpoint/2010/main" val="11220049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627655-C483-4DC1-B100-0F3E59F8D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1ADB52-896C-4E32-A426-18126317A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5A3B03-409C-4FDF-B885-996A95F28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24BD0D-4807-43B6-9279-21E292B0C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27E795-7E01-4B10-9A9E-2D397B4C3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a clean promo video from simple clips and text.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35E84F-972C-4292-BD1F-7F9D2E912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571A8E-B7EC-4960-AB6A-529384248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079575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1B7632-C8D4-41B9-A1B1-56BF915CB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E82198-30B8-4A56-A777-FDE4D413E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77D503-8F89-4F60-B024-0205213F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037E6C-217C-4323-879C-AC1A2303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D7F9C2-1171-4C4E-BCB9-8F9019294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video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06CD4F-6816-4CC3-B017-D3F323161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54364B-4A61-4E82-9C1D-1CA6A34B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E83176-9BC5-43D9-949C-9655249B5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441860-A1CC-4495-B6C7-AD6F5770B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E4732F-3794-45DD-950A-87996A626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D5F12F-0BFC-455E-8383-BDE65BBDB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CF6E9E-B0BB-4597-92DE-85491B262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F84B2D-10DD-4B3E-BD50-508F13C00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8A0F90-0172-4357-9026-74EED4375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a clean promo video from simple cl…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B2A852-18D4-4A5E-AAE8-80ACD1AE8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B96E9B-E96A-4745-9B5B-7DD8F4350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E5D540-6B31-4128-9E5B-68007705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1C9AA7-690E-44AA-BA44-D60BD573B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A95558-C284-487C-A04A-BC0772775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Export for sharing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B4FDB7-08B2-47E8-BFF8-3A3170B56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581964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60A915-A9A4-4F2E-9FF9-BCD9A6B92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3C6416-8E9A-4D9A-92E8-7A5F7A8A9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F37475-6919-4394-90AA-CC0EAD221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88DBA1-AC5C-426E-9B4C-59EA89622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DB1E09-4BCE-4540-8FB3-C06D3C28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EA884D-69F0-405D-813C-44625E89A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78C999-1CF8-4936-A0AA-E5621C2A3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2F5757-EE57-47E7-9CD7-50A80DE55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221549-6CDA-4952-9D45-99A1AF013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raw footage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B4249C-3EEF-4532-AEF1-F55A8B8D3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60477A-7250-4CBD-9604-52D7B03CE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FB44EC-2974-421D-B438-3FF31E30E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23C2D7-DEE3-4C1F-AEEA-31B246DBF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E243DE-7E69-4B42-B6EC-7E0AFC7D2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AD7EA4-760C-478F-983E-36C576ACB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0FD2B8-1104-4811-9E7B-93918B397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DB6989-5F9B-4524-BCA4-B6B75843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titles and music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CCC490-8D50-4CB6-9FC1-33D025458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2B6C1E-0733-4C6B-BCB4-6EDB707FF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313914-2D03-44D8-811F-F6B6E9467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D48BFD-0CE0-4050-8336-22A594596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for smooth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4CC4C3-996F-464C-98D6-E1813575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DDC1C6-E81D-4E07-ADE6-A9489BD2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33E7AD1-1532-4AEF-B152-BDB5B9237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3F5B56-8CE3-41DA-919D-7C0B0014F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B32809-817C-4F34-A0F7-3C5A913DD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317491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3BAF56-A66C-4479-A5E6-6A392394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3014E9-6086-4B46-8C83-37F0D3356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6B1327-DBE9-4DF2-A9D9-0030A81E9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6E5C10-D127-4DBB-8F32-0B2B22B0A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AE2DC8-4179-4F8B-A44A-10C94238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592E6E-5AF6-41F4-ACE1-E93F5E7F2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BD8F6F-0AB3-4647-8655-F0137BDA3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7538C4-2ADC-46AD-93FD-0CE07DFE8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832D34-EE87-4B56-9E37-F59CC92D2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Clips feel scattered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5BE688-1CDE-4AAF-8041-81446CBCD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55A736-7560-496B-A458-9FBBDCB0B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Titles and visuals do not match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246588-367D-494E-BF52-B27E06BC7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114669-3AE3-43C8-B06D-04CAB1FEE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message is too long for a short pitch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4E54DD-3E9F-48E5-8030-1B38A87FF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722D3E-E664-4F62-88ED-27630261F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20A241-0036-4CC9-A59C-1EFB4D8AE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4053A4-7C84-4DB3-8006-3014398BF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6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hook to call to action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4389E4-61A5-4CF9-B5E9-9B0BCA189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EA7359-E0F4-4636-8415-71E9FDD60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Visuals and text feel consistent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BD0850-8C02-4CB0-83C7-65E69128C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F46E81-209A-4028-964B-43B204DE7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cut is ready for a launch deck</a:t>
            </a:r>
          </a:p>
        </p:txBody>
      </p:sp>
    </p:spTree>
    <p:extLst>
      <p:ext uri="{BB962C8B-B14F-4D97-AF65-F5344CB8AC3E}">
        <p14:creationId xmlns:p14="http://schemas.microsoft.com/office/powerpoint/2010/main" val="14863355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3641C4-1166-4F47-9B8B-D61FE7DE0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223B0-7118-4873-AE14-69532581A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1CC711-9265-48F0-8355-044A5876F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4368F5-D9CC-4147-B439-DE60723EC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99222F-6A36-401B-BC77-E70C46436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D77806-2D45-49A2-8353-5EA02F6AB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413ABA-0265-4911-9F8E-EE5F804A8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8653F6-8DD7-475F-BAB0-01238760C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3C6831-A145-411F-93DA-E1783DF6A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142C7F-EA1A-4A63-B672-7C4222D28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turn a launch idea into a clear, branded video.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69A569-C590-4A50-99EF-BB161862C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63851D-7F34-4F18-9F99-5EDE1826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A8D0B2-3496-409D-8A07-C59080D3D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322D93-EAD3-4151-ABB4-3821629C6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5EFF17-052B-4E28-9BAC-922BDE03A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for assembling clips, captions, and transitions.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9A04B2-0242-4392-92BC-0FA589AE1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6A2BA2-BA21-4FEF-9C4F-EA6E21EB4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41E8B2-F677-4FB7-8689-86CF25820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8350CE-2499-4471-B9DC-03C5604E6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FBEAC6-8BB3-4C5E-9354-98C6A6EB3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short video that explains the offer before a client meeting.</a:t>
            </a:r>
          </a:p>
        </p:txBody>
      </p:sp>
    </p:spTree>
    <p:extLst>
      <p:ext uri="{BB962C8B-B14F-4D97-AF65-F5344CB8AC3E}">
        <p14:creationId xmlns:p14="http://schemas.microsoft.com/office/powerpoint/2010/main" val="19300492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C180808-5699-4F67-8629-22E3130E6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9A14ED-CC84-43D4-86A3-110D86C70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7AD60B-9D75-4C0C-9BE0-6146131C3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2F333E-6716-4287-9154-7D359B74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CC100D-95C5-48A4-8F8E-F4E73C579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255C70-91B9-43B1-A4CD-856A893E6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2988DC-F90A-4977-81C6-58853E0FD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D13625-8EA3-4573-AFF8-B07FE11C8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3F142D-CBC4-4523-8DE9-34F8109B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C77795-86CA-48A1-BB15-F9B11A61B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C9E592-40C8-41C1-A6C4-E8993CA5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raw footage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AB1400-0E0A-410C-825A-2D1AD0557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281FA2-184B-46A9-BC12-080D2F7EA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6EB2C6-EAB4-4B9F-8E10-0585B55DB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853EAF-F5C4-49DA-B03A-431B8C931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293168-7CE1-493A-BD6C-4BBFDA9F6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83626F-EE8A-424A-830D-920D1D3D8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0E319D-C251-4EF0-8BB1-3E61AEB89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D49254-F38B-4F72-9540-E097FF54B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E12C5A-FA39-4DB0-B415-F9407E50B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B7FF91-89E8-45F3-848E-DDA7F1265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9FF1CD-80C5-459D-BB2E-89D1F8F14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1F8709-60C7-428D-B479-6487CA595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titles and music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E2002D-D43C-435E-9A5B-ED0C7F607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A6480E-2E5E-4CF1-86ED-51450CDB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BCC932-4E38-44BB-A8AD-80592EBDF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E7DC376-E7BB-4BB1-B66F-EFCA7B169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69F3DCA-8E70-41B9-9C32-3B7D8F4BB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2B42DD1-6EA7-4652-9143-226FB9A8B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for smooth flow</a:t>
            </a:r>
          </a:p>
        </p:txBody>
      </p:sp>
    </p:spTree>
    <p:extLst>
      <p:ext uri="{BB962C8B-B14F-4D97-AF65-F5344CB8AC3E}">
        <p14:creationId xmlns:p14="http://schemas.microsoft.com/office/powerpoint/2010/main" val="3682366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F09918-BEC2-4B96-A97C-7D2463F59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542CAC-8FB4-43F1-BEF3-053A391A2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524E30-E1F0-4A20-8D87-19483EF35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4FB69A-1A61-43CC-B070-7F53C0FB4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EDA67E-6B52-46C0-B551-5B1A34866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C8EF3D-FE40-4B8F-BF40-2502D50B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8669ED-50F3-4B1D-98A5-6DB678A7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BA4933-668A-47A6-9F25-65AA3DA90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shape rough footage into a clear launch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CA4BF3-EA98-4CA7-BF4F-7088E2B03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708467-A4CC-4949-ADC5-F9CCC6B4C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C4BAF5-6E1E-49B7-8CC6-D4222FBD9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9FCC15-E95A-4FC1-AF87-1D04C9137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a story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F02DB1-5FF8-4032-91BD-696DA0D5E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9F2089-4BED-4764-ADA2-B5DAD5DDB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9590D1-4279-499A-860E-F1398D181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titles and music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259725-8ED3-4BA2-8120-A149627EF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A49E5D-0630-41B7-B1BC-2B5ED551E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B1A57F-0C77-4A63-AC6D-D809B4E8A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</p:spTree>
    <p:extLst>
      <p:ext uri="{BB962C8B-B14F-4D97-AF65-F5344CB8AC3E}">
        <p14:creationId xmlns:p14="http://schemas.microsoft.com/office/powerpoint/2010/main" val="7668663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F6BD70E-EA9C-4814-AA79-85EB1DF90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DCC93A-9104-4F7A-809A-B5DAA8466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409C76-1B11-454A-B67C-896F85295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6C553E-7FDC-4D46-B1C2-ED2DE6375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8F2F93-C8B7-4C92-999C-EABADC543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26BB73-B117-434D-8968-69B347D26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3BE688-B373-4015-B712-72A0D4A31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E2D62E-605C-41CC-974B-93557206B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A9BFD2-93B9-49DC-9A9E-271FAE8F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raw footage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09FC9B-AC71-499C-9A77-3F71BF253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BF7654-6B32-486A-A5D4-56D631598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03B2EE-6362-404F-B7EA-BA74BF112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D2E871-10D9-44E1-970B-4809A2386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AD4690-728E-4A17-A7D2-9BEE90166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story arc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263F11-1437-4075-A6FC-BDD7B2F35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BE46C6-3286-4205-8EAF-12EF57345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43E25F-905E-4C40-8211-165942A93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87D577-9F12-41B0-88A5-67424B2CF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4A99C6-A682-4287-B3C1-AA00EA0A1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titles and music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5F3751-3F64-44E4-A139-F84382AB3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117ADA-08F7-4636-8DBF-C1C8587C4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7B5748-FDB8-45EB-8C9D-1C18FD4CB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5E8A5F-2811-4E8B-9D2B-ABD533406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A36D73-C4C6-4A99-9168-DD9DBC5B0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F01CFD5-1FEC-40CD-BCAA-E6E563453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469422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608C40-34EB-42BA-A976-43C323BBB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FB1B40-D19E-4770-921C-0BEB73E1D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A0F744-4311-4777-BC5B-F43D6C601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raw clips into a focused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7EB613-B94E-4384-9C2D-939B9BD53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AEA469-0CFF-46F2-8FC9-32007B3F2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AD6115-3277-478E-8FAF-716A8342E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722DAA-782B-4796-84DA-B054672EB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393261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2026-10-01T20:40:43.8200000Z</dcterms:created>
  <dcterms:modified xsi:type="dcterms:W3CDTF">2026-10-01T20:40:43.8200000Z</dcterms:modified>
</coreProperties>
</file>