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2bcec414df24f38" /><Relationship Type="http://schemas.openxmlformats.org/officeDocument/2006/relationships/extended-properties" Target="/docProps/app.xml" Id="R20a47716160f4a7d" /><Relationship Type="http://schemas.openxmlformats.org/officeDocument/2006/relationships/officeDocument" Target="/ppt/presentation.xml" Id="R89f1be8841f8462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f177ab0bc0642cb"/>
  </p:sldMasterIdLst>
  <p:notesMasterIdLst>
    <p:notesMasterId xmlns:r="http://schemas.openxmlformats.org/officeDocument/2006/relationships" r:id="R5a2de320327b4615"/>
  </p:notesMasterIdLst>
  <p:sldIdLst>
    <p:sldId xmlns:r="http://schemas.openxmlformats.org/officeDocument/2006/relationships" id="256" r:id="R994fa0b2a6024c4f"/>
    <p:sldId xmlns:r="http://schemas.openxmlformats.org/officeDocument/2006/relationships" id="257" r:id="R075223e901a74f3c"/>
    <p:sldId xmlns:r="http://schemas.openxmlformats.org/officeDocument/2006/relationships" id="258" r:id="Rb8a63511c8a9438c"/>
    <p:sldId xmlns:r="http://schemas.openxmlformats.org/officeDocument/2006/relationships" id="259" r:id="Reb780002e1a74d72"/>
    <p:sldId xmlns:r="http://schemas.openxmlformats.org/officeDocument/2006/relationships" id="260" r:id="R4d5173e711fb4012"/>
    <p:sldId xmlns:r="http://schemas.openxmlformats.org/officeDocument/2006/relationships" id="261" r:id="R5199aede9a334883"/>
    <p:sldId xmlns:r="http://schemas.openxmlformats.org/officeDocument/2006/relationships" id="262" r:id="R93701b1d59c3464d"/>
    <p:sldId xmlns:r="http://schemas.openxmlformats.org/officeDocument/2006/relationships" id="263" r:id="R2da88a9ed3774296"/>
    <p:sldId xmlns:r="http://schemas.openxmlformats.org/officeDocument/2006/relationships" id="264" r:id="Rc1e87b17547e490b"/>
    <p:sldId xmlns:r="http://schemas.openxmlformats.org/officeDocument/2006/relationships" id="265" r:id="Ra234d6f987e741c9"/>
    <p:sldId xmlns:r="http://schemas.openxmlformats.org/officeDocument/2006/relationships" id="266" r:id="R371b23a4b36a45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c19a5fde8334b0e" /><Relationship Type="http://schemas.openxmlformats.org/officeDocument/2006/relationships/slideMaster" Target="/ppt/slideMasters/slideMaster1.xml" Id="R4f177ab0bc0642cb" /><Relationship Type="http://schemas.openxmlformats.org/officeDocument/2006/relationships/notesMaster" Target="/ppt/notesMasters/notesMaster1.xml" Id="R5a2de320327b4615" /><Relationship Type="http://schemas.openxmlformats.org/officeDocument/2006/relationships/presProps" Target="/ppt/presProps.xml" Id="Rb7d30d809038485a" /><Relationship Type="http://schemas.openxmlformats.org/officeDocument/2006/relationships/tableStyles" Target="/ppt/tableStyles.xml" Id="Rc2638be3bc2646c7" /><Relationship Type="http://schemas.openxmlformats.org/officeDocument/2006/relationships/slide" Target="/ppt/slides/slide1.xml" Id="R994fa0b2a6024c4f" /><Relationship Type="http://schemas.openxmlformats.org/officeDocument/2006/relationships/slide" Target="/ppt/slides/slide2.xml" Id="R075223e901a74f3c" /><Relationship Type="http://schemas.openxmlformats.org/officeDocument/2006/relationships/slide" Target="/ppt/slides/slide3.xml" Id="Rb8a63511c8a9438c" /><Relationship Type="http://schemas.openxmlformats.org/officeDocument/2006/relationships/slide" Target="/ppt/slides/slide4.xml" Id="Reb780002e1a74d72" /><Relationship Type="http://schemas.openxmlformats.org/officeDocument/2006/relationships/slide" Target="/ppt/slides/slide5.xml" Id="R4d5173e711fb4012" /><Relationship Type="http://schemas.openxmlformats.org/officeDocument/2006/relationships/slide" Target="/ppt/slides/slide6.xml" Id="R5199aede9a334883" /><Relationship Type="http://schemas.openxmlformats.org/officeDocument/2006/relationships/slide" Target="/ppt/slides/slide7.xml" Id="R93701b1d59c3464d" /><Relationship Type="http://schemas.openxmlformats.org/officeDocument/2006/relationships/slide" Target="/ppt/slides/slide8.xml" Id="R2da88a9ed3774296" /><Relationship Type="http://schemas.openxmlformats.org/officeDocument/2006/relationships/slide" Target="/ppt/slides/slide9.xml" Id="Rc1e87b17547e490b" /><Relationship Type="http://schemas.openxmlformats.org/officeDocument/2006/relationships/slide" Target="/ppt/slides/slide10.xml" Id="Ra234d6f987e741c9" /><Relationship Type="http://schemas.openxmlformats.org/officeDocument/2006/relationships/slide" Target="/ppt/slides/slide11.xml" Id="R371b23a4b36a45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24ca816cff948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5daba02f6d7480a" /><Relationship Type="http://schemas.openxmlformats.org/officeDocument/2006/relationships/notesMaster" Target="/ppt/notesMasters/notesMaster1.xml" Id="R2bdbc3c15fea4ea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ae7818afa234fb5" /><Relationship Type="http://schemas.openxmlformats.org/officeDocument/2006/relationships/notesMaster" Target="/ppt/notesMasters/notesMaster1.xml" Id="Rbc79521b64e4411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702e00fb56e40b4" /><Relationship Type="http://schemas.openxmlformats.org/officeDocument/2006/relationships/notesMaster" Target="/ppt/notesMasters/notesMaster1.xml" Id="R7f8155628bfe4a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dd4171f24b54970" /><Relationship Type="http://schemas.openxmlformats.org/officeDocument/2006/relationships/notesMaster" Target="/ppt/notesMasters/notesMaster1.xml" Id="R57b7d07cf52f452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c6f0394593437c" /><Relationship Type="http://schemas.openxmlformats.org/officeDocument/2006/relationships/notesMaster" Target="/ppt/notesMasters/notesMaster1.xml" Id="R04b7d83f7af64c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35ac2900964cdf" /><Relationship Type="http://schemas.openxmlformats.org/officeDocument/2006/relationships/notesMaster" Target="/ppt/notesMasters/notesMaster1.xml" Id="R9b36e20aa3b04be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56ec1f8f71b4e60" /><Relationship Type="http://schemas.openxmlformats.org/officeDocument/2006/relationships/notesMaster" Target="/ppt/notesMasters/notesMaster1.xml" Id="R32feef204e0d4ce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edeeec9476c4df9" /><Relationship Type="http://schemas.openxmlformats.org/officeDocument/2006/relationships/notesMaster" Target="/ppt/notesMasters/notesMaster1.xml" Id="Ra566d00172644b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b55742db3f748e5" /><Relationship Type="http://schemas.openxmlformats.org/officeDocument/2006/relationships/notesMaster" Target="/ppt/notesMasters/notesMaster1.xml" Id="Ra96cf7c285ff492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330a38ca1dc41eb" /><Relationship Type="http://schemas.openxmlformats.org/officeDocument/2006/relationships/notesMaster" Target="/ppt/notesMasters/notesMaster1.xml" Id="R4bfa97f838514d2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58ce84d96a1444d" /><Relationship Type="http://schemas.openxmlformats.org/officeDocument/2006/relationships/notesMaster" Target="/ppt/notesMasters/notesMaster1.xml" Id="Rf5a2cb5d3a3045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d858ac89e84e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7815c9d51dd4688" /><Relationship Type="http://schemas.openxmlformats.org/officeDocument/2006/relationships/slideLayout" Target="/ppt/slideLayouts/slideLayout1.xml" Id="R866981d8e1fd44e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6981d8e1fd44e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b73ff34419494c" /><Relationship Type="http://schemas.openxmlformats.org/officeDocument/2006/relationships/image" Target="/ppt/media/image.png" Id="R3be2c1a2d4e74397" /><Relationship Type="http://schemas.openxmlformats.org/officeDocument/2006/relationships/notesSlide" Target="/ppt/notesSlides/notesSlide1.xml" Id="Rffe9583464ad4d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d2d706ed044345" /><Relationship Type="http://schemas.openxmlformats.org/officeDocument/2006/relationships/notesSlide" Target="/ppt/notesSlides/notesSlide2.xml" Id="R4c23363294a648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a713a7fe824a37" /><Relationship Type="http://schemas.openxmlformats.org/officeDocument/2006/relationships/notesSlide" Target="/ppt/notesSlides/notesSlide3.xml" Id="R1de6232d744f4db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27e834dbf04c62" /><Relationship Type="http://schemas.openxmlformats.org/officeDocument/2006/relationships/notesSlide" Target="/ppt/notesSlides/notesSlide4.xml" Id="R68230923cb6c4b7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e408da7ede400e" /><Relationship Type="http://schemas.openxmlformats.org/officeDocument/2006/relationships/notesSlide" Target="/ppt/notesSlides/notesSlide5.xml" Id="R755c7687718f43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3cefee431a45f0" /><Relationship Type="http://schemas.openxmlformats.org/officeDocument/2006/relationships/notesSlide" Target="/ppt/notesSlides/notesSlide6.xml" Id="R500a17255282406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9c6233365c4de1" /><Relationship Type="http://schemas.openxmlformats.org/officeDocument/2006/relationships/notesSlide" Target="/ppt/notesSlides/notesSlide7.xml" Id="R4cca70b68b53400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fc3c77b0da4d64" /><Relationship Type="http://schemas.openxmlformats.org/officeDocument/2006/relationships/notesSlide" Target="/ppt/notesSlides/notesSlide8.xml" Id="R0cf32ba50981426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f31b02431c4985" /><Relationship Type="http://schemas.openxmlformats.org/officeDocument/2006/relationships/notesSlide" Target="/ppt/notesSlides/notesSlide9.xml" Id="R4e3a0c685e464bb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0f1981b3114f33" /><Relationship Type="http://schemas.openxmlformats.org/officeDocument/2006/relationships/notesSlide" Target="/ppt/notesSlides/notesSlide10.xml" Id="R0fefe267478a4c1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0e802657c941dc" /><Relationship Type="http://schemas.openxmlformats.org/officeDocument/2006/relationships/notesSlide" Target="/ppt/notesSlides/notesSlide11.xml" Id="R4ae82567f48348b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5AA424-E92F-40CA-A9A9-20B67199E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D41402-BECF-4DA1-896B-DB5F7F2A4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8AF604-C1C1-41ED-B45B-6DE194D54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Presentation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71C986-F897-4C88-8BE9-6BA8053DA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a product launch into a crisp 90-second demo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29EE25-3193-406A-BBCC-11C5FBB6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6C2A4D-2DFB-4075-80B9-0ED8A2154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62B9E5-5FD5-4569-8DC6-414FB7572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540EDD-D542-49F7-9A94-A883AD9E2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e2c1a2d4e7439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9185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1D2B4E-EAD9-4B48-A354-66EEE0B9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A84BD2-768F-438D-84F3-89993D17F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9D01A3-68F0-4FB6-AEA1-EA03B9BF2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0851BA-C980-4B9C-8DD4-D00123A92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97C5EE-929A-4307-9DBF-5C8B5A7A0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presentation generator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445F21-3C24-45C4-BF15-2B4174DCE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2681D4-7E66-4316-B85A-E8F0992F2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27740F-3E46-48D5-A078-78D9989AB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ABB889-FDAE-4473-9324-D963E2ABC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BEC813-C66B-46DF-88DA-7D2BA420B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E58A09-7F19-477A-9418-9D128B017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916E2E-0113-40C9-858F-62E005CBE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Walkthrough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01F7EC-B6F5-4EAC-8402-AC3BA8AD0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2C1815-82BE-4BDC-B25D-88DB6FC78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F9287A-3B6C-42E0-BD50-7118DFB50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4458EE-BF0A-4F98-AE8B-920A419C5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Proof Points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BC9F63-80D1-475B-9826-2AD478D9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77540C-7D75-4661-98EE-1ACDE2EA3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978531-71A1-4801-A5F8-6397494E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DFCB80-459B-4F97-A780-2C7772078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Call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81A059-87E7-4CAB-97D6-B7FA17B49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Polish the timing</a:t>
            </a:r>
          </a:p>
        </p:txBody>
      </p:sp>
    </p:spTree>
    <p:extLst>
      <p:ext uri="{BB962C8B-B14F-4D97-AF65-F5344CB8AC3E}">
        <p14:creationId xmlns:p14="http://schemas.microsoft.com/office/powerpoint/2010/main" val="5723609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5BF37D-8263-4CE8-AD8E-C5837D280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4AE48B-ED65-4390-AFBF-E0D46A834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8FB0E9-41F9-4727-8253-72ABBC34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8D17FD-D492-4CBD-8B24-938AA020D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5DF6E6-3A81-4049-8CB4-4D4013089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Showcase a launch story with clear visuals and tight pacing.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F4B216-3F54-427D-9B3F-0209CA0D0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772218-5BB7-4286-AB59-63B7C0906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781962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49191B-3DF9-4F2A-BD4F-1D5F30CC9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0DE2AC-6B45-496A-9F05-3ECECAC5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8908BB-2969-444D-8A74-6580C31E2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116CD6-E42F-427F-8D0F-BD59E09B3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9F9123-6700-4570-8926-3770D0760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video presentation generator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802253-2FD8-49B1-93AD-43F22186F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4F1535-7723-4353-99D7-A6B0376A5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0452AA-806E-468C-AE72-39B0E8A22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915B3E-B0B1-48C2-9861-7C7B1DC93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presentation generator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3A50F4-1AFE-424F-8D1C-00F39C974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6CA866-332A-4B4D-BEF2-F1E12147E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EEE4FB-584A-4E5E-85D9-A748CAB99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E42EE1-95E4-42F1-A118-342C4D55C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A06171-609B-4CCA-8FA0-F3E0E53EF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Showcase a launch story with clear visual…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ECD0C5-FE29-41F4-BCE0-C219DFEB9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43C212-80EF-436A-ADB7-AC5C92BF7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7CDCE8-E2E9-4239-B080-063D0AA7E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544E0E-C09F-4510-96C2-39BD6BFB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9E0198-FD29-438D-870F-47A70C9EB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Export for sharing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64099D-628A-43FB-B4CF-FF652CBE8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232979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EECD04-A2F4-4C27-8370-7EAF3AA4B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BE5FB8-9887-4448-B3DF-CCCE52938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7643AD-3F44-413F-9268-3B8AF5EA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51D524-8E5A-4E36-A622-FDC053C9A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7143D0-49B8-47DB-B92C-82214DD62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41B27C-6798-4ED9-ADF8-D6A94EB5F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DB7D93-A622-4402-A86C-42B9BBBB2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4DB189-639F-4C65-BE73-9F7D3D9EC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E1F412-AD99-4399-807B-428839BBB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ABCF8A-9B42-4517-9F29-358AF786D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B0B07C-7B70-4202-BF48-6B03872B5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386966-4A18-4976-A4C6-E47791D9B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DD29E4-8011-45D7-B035-69C42C168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3B3C4C-9FDD-4A3F-A811-43B60FF1C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5CDDE0-498A-4D00-AF03-AD1ACEF6C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5D109E-89A8-4638-8675-560CE87D0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8937F2-4B2C-4CE0-8451-7F0C2F319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C218B8-6F14-4EBA-AF94-5D55A9CD5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555271-7145-4917-9BB5-082B148E3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F9E476-711D-4716-B029-A6120FA0C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695533-8CAE-4BF9-9224-8257ED9B2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Polish the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13E1A4-14F3-4898-92AE-A62D8E3D9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42A627-47F0-4D34-AA2D-1A093F1BD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ADF8E5-9292-4130-9EFA-B00E9C49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127E11-D04C-4546-8125-DAB502C75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FC5362-7C07-4059-A71F-A1B5F5481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082720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DC6A65-7738-4455-93B6-1EB156B5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38CE7A-096C-4C69-A849-D842774C7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5C4000-1191-4CEB-9F7F-E3830BDE1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1D0D45-8FAF-4075-BA53-2CB3A16B0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13C319-EFA8-4578-A529-2D430951F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presentation generator: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26D4B8-31C4-494D-A756-8E883A7B7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2B3E8C-5105-4F8C-B82F-4959F5B4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C4A197-B380-4BF0-9F36-E9B6FD763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3086EF-7FD0-4AE5-9E91-E0AF49965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static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7DD54E-F9CE-4A3B-A110-A7AA88652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EAD9F0-3736-4F0F-BF7E-47D7A4875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message gets lost in too much detail.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513261-9DAF-4EA6-A7C5-6E53FC7B6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7ABA47-689A-479E-9286-97023C132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Teams spend too long stitching assets together.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C4BCA5-0E3F-4BBF-9553-F60BE418C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354B49-6C6A-4F45-8458-A2E8332CA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3A0628-BBD4-4AD0-9854-76ECDE8F6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BDB6FD-23CC-44A7-BF04-22E522E43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with clear scene changes.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121548-5DD8-4411-9A21-39CFB7827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0EAEC4-08DC-4C54-8E29-859CE40D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benefits stand out in each frame.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7D5E6D-DDB7-4C2C-ABB2-7523E3088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390A09-24BB-4A87-841D-2559B3603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present with confidence and consistency.</a:t>
            </a:r>
          </a:p>
        </p:txBody>
      </p:sp>
    </p:spTree>
    <p:extLst>
      <p:ext uri="{BB962C8B-B14F-4D97-AF65-F5344CB8AC3E}">
        <p14:creationId xmlns:p14="http://schemas.microsoft.com/office/powerpoint/2010/main" val="12772227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94844E-5BA8-4DE7-B725-F13A00428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77E228-94F0-48B0-8C5E-ECBD095C8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27700A-C9C6-4E17-BC5F-5484F1722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E0FD23-9B00-4F66-9270-F31A35C5B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4E0347-FF6D-48E9-956D-2EFBBCD57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E74F95-9E0D-4B2B-BE25-66AA89E60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6567A6-58A9-40D9-B1FA-6AE716624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08B6ED-7A56-4473-8AAB-4AD36D916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E3496D-2180-4BC4-81E0-6AB1A7E71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5CC1B0-A4B8-477A-9A03-4856FAE95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explain the feature without a long live demo.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5E8F30-41F3-467B-90F6-582A25F61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E9904B-BCED-43C0-9DC0-C2304C6D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603D4F-60D7-430D-88A0-132047009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CE8A03-49DE-4495-AF3A-5970B7863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4AE081-A2C6-48EA-B95F-163EA0154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story that fits a launch campaign and social clips.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21E0B9-533D-4A64-97F4-C4BB28F60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11E1A0-7915-4CA9-B0CF-E48840D25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98922F-1FC5-4810-AB52-ACB1599CE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894047-412E-4120-9E1F-1B7188787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SALES REP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DB0506-D74E-4B45-9265-83274AB99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short video to open conversations and show value fast.</a:t>
            </a:r>
          </a:p>
        </p:txBody>
      </p:sp>
    </p:spTree>
    <p:extLst>
      <p:ext uri="{BB962C8B-B14F-4D97-AF65-F5344CB8AC3E}">
        <p14:creationId xmlns:p14="http://schemas.microsoft.com/office/powerpoint/2010/main" val="5366863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E5CCE62-2981-4368-B2DD-B4FDDBB3C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D58DB9-09B5-420F-B0D0-F580864D7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F90950-CD0E-45EA-8BB9-841BE305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1D38FE-4874-4169-BDD4-9C62DCB5E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3B83A0-43CB-429D-BF65-C0755D4F0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36C81A-B072-439E-B93E-B0D01AD4A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8EA918-ECF4-419A-A48E-3ADEFF6BF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2DAF95-AC91-4971-8AC9-57E93D46E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742D3F-FDB8-49B9-BC26-FFCDE3C6A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A1E018-95C6-4655-8866-47394D4DB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A25494-BD05-4C82-82F2-8BCAB80C4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587712-FD72-4CA1-B60D-2FC7A5644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1987F6-3775-43BE-A77C-671EB52CA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882D09-EDC8-450D-9BD4-C58BC7078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6D8678-6EC1-40E4-AC69-8AC981776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5AB61A-66C8-43B7-85B5-17A967E6A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133308-1F2E-4985-8648-9CC50350A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378177-C220-45E5-8F87-8F2A778A6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3CACB4-9586-43D9-B9E9-A35F5D7C2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BE1CD0-9F72-41CD-9082-9A35D13AC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337FA2-D75A-4DEE-A5F4-F85297FCF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DED6FA-4763-41C4-B6E0-6E53140F5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86CF8B-0E29-4091-95AB-2D11410B0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7533D4-4693-47B3-BBEB-BFE3BE394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CDD246-5C47-4A3E-B839-CD8235E4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F70929-1F14-42C0-84B9-C1DB312DB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2B30BDE-21E2-4AAE-98D5-D01FCBE7C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4E8B5A-416D-4C03-902A-0FDA7CE83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E47DEC0-FA68-4BD3-8348-D75B612B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Polish the timing</a:t>
            </a:r>
          </a:p>
        </p:txBody>
      </p:sp>
    </p:spTree>
    <p:extLst>
      <p:ext uri="{BB962C8B-B14F-4D97-AF65-F5344CB8AC3E}">
        <p14:creationId xmlns:p14="http://schemas.microsoft.com/office/powerpoint/2010/main" val="181096791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A91866-8F8A-4785-A129-BFA5B27D8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16A0D9-B009-414E-A868-855CD45AA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86D1EB-D0B0-466A-ACD4-AC69F617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B748F6-3F8E-40B2-ABAC-BA17BC18E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53FC30-6B91-43F2-9FFE-8D3E790D0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presentation generator: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ADCB7B-12BB-469F-9FF7-60F553763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FC81BC-A492-4028-BA25-310C996A1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A45A4B-A02B-45CC-8023-AAF7700D7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7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startup turn scattered launch notes into a clear demo video?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AA5899-4A17-4B94-9130-9DE6B517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81C80C-4EC9-4876-95F9-011D738F1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71E7A4-B274-43AC-A554-FD6507FB2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B7FEF1-C19A-4766-9A97-977D89F3E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C1E93D-2C9A-4C50-A6DB-F685DB1C5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267EA0-21D2-4EEB-B4C4-3A44B04E8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6DD9DD-B6C9-47A5-93F3-82CEE3450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B6EC1E-0FFD-4BCF-8C76-3CD30E424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F2F4A6-D68D-4F7F-9C8A-618C25710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65AA57-6060-45EA-B841-1721CB3F3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</p:spTree>
    <p:extLst>
      <p:ext uri="{BB962C8B-B14F-4D97-AF65-F5344CB8AC3E}">
        <p14:creationId xmlns:p14="http://schemas.microsoft.com/office/powerpoint/2010/main" val="3935228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A208585-0C2C-428A-8FA2-F1ACC28A8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97F0F4-4F96-49C0-9EC2-FD5F311B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69788F-A9AF-4DB4-B701-CBD7D69C0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77444E-709F-4B43-936D-1205F7C5C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B2379B-8C6D-4D86-BF30-9B5BBAC9A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presentation generator: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4EAC8D-C9A3-424B-8B49-9C6BBF054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BA1D95-9541-47C3-9FEA-6C6E7DC4C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0E91DB-DB86-4B98-8BFF-067883A3D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3A3C9C-1AF4-49A0-A6F6-9550895B5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7177AD-0B59-4984-B791-759A7D45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5A9B49-8269-4195-A840-C145F1940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9E780B-89E1-4282-AE62-BBF77E5A3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2FA033-866D-4337-84FC-6C318EED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2BE3EE-5DE4-4D45-9049-D324B6B52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5DFD70-24C4-4627-B14D-B06B07BB6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02B1EA-9805-4541-B30F-3317366F2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EB42F0-35C2-4B12-8F87-1C8C55671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5F96EF-C236-4D23-85BE-3C19823E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ECE122-3620-44A8-BE2F-A9807998C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8F9426-48BC-4222-9649-EA240E843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4C5660-D32A-4AED-8422-E7B7CE444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16495D-E64C-4705-B17F-B429C0A3A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BAA892-4C30-44CA-8699-F3188AE7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6F6C4EF-D8EE-44CA-ACAD-04376B47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950194-8096-41D7-8CED-83F7886F2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137969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E95631-2B66-442F-8CA6-D84BDE375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52AB5A-B631-4930-816C-77ED01C1E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96241E-15DC-444C-B3CA-5DBB5A3E9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your next launch into a story people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D2190E-80FA-4FF7-8A6E-F176C07BD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80E08E-7E65-4829-97FF-EA13B6F5B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513A9A-8099-47E4-B8A3-899A99CDD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35527B-77D0-495B-9B56-8761972CD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145606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2026-10-01T10:50:03.3210000Z</dcterms:created>
  <dcterms:modified xsi:type="dcterms:W3CDTF">2026-10-01T10:50:03.3210000Z</dcterms:modified>
</coreProperties>
</file>