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5f7008505744d5" /><Relationship Type="http://schemas.openxmlformats.org/officeDocument/2006/relationships/extended-properties" Target="/docProps/app.xml" Id="Ra2dced43454f4c8d" /><Relationship Type="http://schemas.openxmlformats.org/officeDocument/2006/relationships/officeDocument" Target="/ppt/presentation.xml" Id="R7773a24ffa3c44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54e22855db44b5"/>
  </p:sldMasterIdLst>
  <p:notesMasterIdLst>
    <p:notesMasterId xmlns:r="http://schemas.openxmlformats.org/officeDocument/2006/relationships" r:id="Ra8487c37dad64691"/>
  </p:notesMasterIdLst>
  <p:sldIdLst>
    <p:sldId xmlns:r="http://schemas.openxmlformats.org/officeDocument/2006/relationships" id="256" r:id="R8ab3835687e840d6"/>
    <p:sldId xmlns:r="http://schemas.openxmlformats.org/officeDocument/2006/relationships" id="257" r:id="R5bbeabc85760405c"/>
    <p:sldId xmlns:r="http://schemas.openxmlformats.org/officeDocument/2006/relationships" id="258" r:id="Re12c5579e7c94d28"/>
    <p:sldId xmlns:r="http://schemas.openxmlformats.org/officeDocument/2006/relationships" id="259" r:id="Redfa2cb8ae63491f"/>
    <p:sldId xmlns:r="http://schemas.openxmlformats.org/officeDocument/2006/relationships" id="260" r:id="R39d51ddab4634e1f"/>
    <p:sldId xmlns:r="http://schemas.openxmlformats.org/officeDocument/2006/relationships" id="261" r:id="R6ce5f691e0dc471f"/>
    <p:sldId xmlns:r="http://schemas.openxmlformats.org/officeDocument/2006/relationships" id="262" r:id="R4b247d9bc2f54234"/>
    <p:sldId xmlns:r="http://schemas.openxmlformats.org/officeDocument/2006/relationships" id="263" r:id="Rfe63f1b389054454"/>
    <p:sldId xmlns:r="http://schemas.openxmlformats.org/officeDocument/2006/relationships" id="264" r:id="R3f5fb4970c274eb8"/>
    <p:sldId xmlns:r="http://schemas.openxmlformats.org/officeDocument/2006/relationships" id="265" r:id="R1a585f9d8dc2454f"/>
    <p:sldId xmlns:r="http://schemas.openxmlformats.org/officeDocument/2006/relationships" id="266" r:id="R5bb319e0fe2040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e285ecb53d4f7a" /><Relationship Type="http://schemas.openxmlformats.org/officeDocument/2006/relationships/slideMaster" Target="/ppt/slideMasters/slideMaster1.xml" Id="R9954e22855db44b5" /><Relationship Type="http://schemas.openxmlformats.org/officeDocument/2006/relationships/notesMaster" Target="/ppt/notesMasters/notesMaster1.xml" Id="Ra8487c37dad64691" /><Relationship Type="http://schemas.openxmlformats.org/officeDocument/2006/relationships/presProps" Target="/ppt/presProps.xml" Id="R968b34a1558548c6" /><Relationship Type="http://schemas.openxmlformats.org/officeDocument/2006/relationships/tableStyles" Target="/ppt/tableStyles.xml" Id="Re455d61f97b7454c" /><Relationship Type="http://schemas.openxmlformats.org/officeDocument/2006/relationships/slide" Target="/ppt/slides/slide1.xml" Id="R8ab3835687e840d6" /><Relationship Type="http://schemas.openxmlformats.org/officeDocument/2006/relationships/slide" Target="/ppt/slides/slide2.xml" Id="R5bbeabc85760405c" /><Relationship Type="http://schemas.openxmlformats.org/officeDocument/2006/relationships/slide" Target="/ppt/slides/slide3.xml" Id="Re12c5579e7c94d28" /><Relationship Type="http://schemas.openxmlformats.org/officeDocument/2006/relationships/slide" Target="/ppt/slides/slide4.xml" Id="Redfa2cb8ae63491f" /><Relationship Type="http://schemas.openxmlformats.org/officeDocument/2006/relationships/slide" Target="/ppt/slides/slide5.xml" Id="R39d51ddab4634e1f" /><Relationship Type="http://schemas.openxmlformats.org/officeDocument/2006/relationships/slide" Target="/ppt/slides/slide6.xml" Id="R6ce5f691e0dc471f" /><Relationship Type="http://schemas.openxmlformats.org/officeDocument/2006/relationships/slide" Target="/ppt/slides/slide7.xml" Id="R4b247d9bc2f54234" /><Relationship Type="http://schemas.openxmlformats.org/officeDocument/2006/relationships/slide" Target="/ppt/slides/slide8.xml" Id="Rfe63f1b389054454" /><Relationship Type="http://schemas.openxmlformats.org/officeDocument/2006/relationships/slide" Target="/ppt/slides/slide9.xml" Id="R3f5fb4970c274eb8" /><Relationship Type="http://schemas.openxmlformats.org/officeDocument/2006/relationships/slide" Target="/ppt/slides/slide10.xml" Id="R1a585f9d8dc2454f" /><Relationship Type="http://schemas.openxmlformats.org/officeDocument/2006/relationships/slide" Target="/ppt/slides/slide11.xml" Id="R5bb319e0fe2040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841a250b1249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a76215754a4cdd" /><Relationship Type="http://schemas.openxmlformats.org/officeDocument/2006/relationships/notesMaster" Target="/ppt/notesMasters/notesMaster1.xml" Id="R926021e181a64d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73458e9d3046aa" /><Relationship Type="http://schemas.openxmlformats.org/officeDocument/2006/relationships/notesMaster" Target="/ppt/notesMasters/notesMaster1.xml" Id="Rdd5ae7d8797b46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1199dd9bc6410d" /><Relationship Type="http://schemas.openxmlformats.org/officeDocument/2006/relationships/notesMaster" Target="/ppt/notesMasters/notesMaster1.xml" Id="R91c7a88840a648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366df7c6654b3b" /><Relationship Type="http://schemas.openxmlformats.org/officeDocument/2006/relationships/notesMaster" Target="/ppt/notesMasters/notesMaster1.xml" Id="Rfb015414982849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7baa9d90f64049" /><Relationship Type="http://schemas.openxmlformats.org/officeDocument/2006/relationships/notesMaster" Target="/ppt/notesMasters/notesMaster1.xml" Id="R713296a97ebf44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dc89bfa27c4764" /><Relationship Type="http://schemas.openxmlformats.org/officeDocument/2006/relationships/notesMaster" Target="/ppt/notesMasters/notesMaster1.xml" Id="R198a138e792941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8df8db1d61428e" /><Relationship Type="http://schemas.openxmlformats.org/officeDocument/2006/relationships/notesMaster" Target="/ppt/notesMasters/notesMaster1.xml" Id="R3f12c225aa654b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43ae58bcf54a8b" /><Relationship Type="http://schemas.openxmlformats.org/officeDocument/2006/relationships/notesMaster" Target="/ppt/notesMasters/notesMaster1.xml" Id="R63bfaa9b87b542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efbe0aa3474f3c" /><Relationship Type="http://schemas.openxmlformats.org/officeDocument/2006/relationships/notesMaster" Target="/ppt/notesMasters/notesMaster1.xml" Id="R6813449e48f644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fb95fed3824e8b" /><Relationship Type="http://schemas.openxmlformats.org/officeDocument/2006/relationships/notesMaster" Target="/ppt/notesMasters/notesMaster1.xml" Id="R6b865aca54284cb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171bb1f6b974585" /><Relationship Type="http://schemas.openxmlformats.org/officeDocument/2006/relationships/notesMaster" Target="/ppt/notesMasters/notesMaster1.xml" Id="R45e5e66d3e3742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6ce771378543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8f6b0fff044788" /><Relationship Type="http://schemas.openxmlformats.org/officeDocument/2006/relationships/slideLayout" Target="/ppt/slideLayouts/slideLayout1.xml" Id="Red4c78dc02964d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4c78dc02964d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1ef6702b8640c1" /><Relationship Type="http://schemas.openxmlformats.org/officeDocument/2006/relationships/image" Target="/ppt/media/image.png" Id="R981fdf1353e64e95" /><Relationship Type="http://schemas.openxmlformats.org/officeDocument/2006/relationships/notesSlide" Target="/ppt/notesSlides/notesSlide1.xml" Id="Re7269514e03b41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d9dce246e4d25" /><Relationship Type="http://schemas.openxmlformats.org/officeDocument/2006/relationships/notesSlide" Target="/ppt/notesSlides/notesSlide2.xml" Id="R71d4572019a348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76a0e01c749dd" /><Relationship Type="http://schemas.openxmlformats.org/officeDocument/2006/relationships/notesSlide" Target="/ppt/notesSlides/notesSlide3.xml" Id="R8f6dd514accd43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c698ea8544e62" /><Relationship Type="http://schemas.openxmlformats.org/officeDocument/2006/relationships/notesSlide" Target="/ppt/notesSlides/notesSlide4.xml" Id="R6a2c5f55a68242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662857ee4f40da" /><Relationship Type="http://schemas.openxmlformats.org/officeDocument/2006/relationships/notesSlide" Target="/ppt/notesSlides/notesSlide5.xml" Id="R36c5a937829442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a6d61802b434d" /><Relationship Type="http://schemas.openxmlformats.org/officeDocument/2006/relationships/notesSlide" Target="/ppt/notesSlides/notesSlide6.xml" Id="R7de51b5117814d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d884553ec4ee1" /><Relationship Type="http://schemas.openxmlformats.org/officeDocument/2006/relationships/notesSlide" Target="/ppt/notesSlides/notesSlide7.xml" Id="R0f06468c82464a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9194c40ba9401d" /><Relationship Type="http://schemas.openxmlformats.org/officeDocument/2006/relationships/notesSlide" Target="/ppt/notesSlides/notesSlide8.xml" Id="Rb000e6085aa543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c096362ac4c94" /><Relationship Type="http://schemas.openxmlformats.org/officeDocument/2006/relationships/notesSlide" Target="/ppt/notesSlides/notesSlide9.xml" Id="R10fddac7e8b346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7ae0fb7af4f7f" /><Relationship Type="http://schemas.openxmlformats.org/officeDocument/2006/relationships/notesSlide" Target="/ppt/notesSlides/notesSlide10.xml" Id="R46c4441db6b54c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ad5db566e4f96" /><Relationship Type="http://schemas.openxmlformats.org/officeDocument/2006/relationships/notesSlide" Target="/ppt/notesSlides/notesSlide11.xml" Id="R1b24975d878c43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17BE2-873C-42E3-9727-3D571229B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280743-78D4-47D5-B57C-2759D7BA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6CE717-D2BB-4AB3-934A-4E0E2FBE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3206B1-82F4-4FAE-A09A-FA9B3284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city bakery launches a short film to introduce its new sourdough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9B200-DDC3-4C11-A9CF-BA9C3AE8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CF3BE7-E1A4-499B-8ED4-A0B3504C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D62EF7-CA14-434F-9BFA-1A3E0E27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189C2-6D40-47E2-892C-F55188A0C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1fdf1353e64e9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491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9230CF-C43D-4554-8112-89DDCA34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665D5F-2476-4260-894A-3A4D1EC4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1DC571-EFBC-4FF5-8653-AC2027FF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7F1BC-4A75-4892-B66B-2ECA3943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95C6B5-7C65-40A6-93B5-CDFF18A9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1B42E9-00ED-4518-8585-DD55CAD0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79A5A4-C7BB-445F-A95B-714A51A0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46BFF-FFDC-4530-AF82-827E3CA1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2BA261-11F7-485A-BB91-D6D9CF97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105078-8229-4519-9FEB-42FEC102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6E5497-C431-44E3-BBCE-D1364F5C0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C75D9A-9FA7-4998-8C35-7246EB75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F72356-2EBF-4E6D-BF64-6FF2F914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F7B416-43F9-468D-9B20-6FC03C95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0DC41A-F0BA-4FB7-8384-27362D98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92707-C318-4293-BB7E-A4D27B00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C2EB8-CD78-490F-A40F-64361D14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brand voice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55DDC3-CDE3-44CC-BCFC-86BD45F0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FA2FDE-480B-43B5-950A-6919A419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D4FBD4-3F96-4778-AC5C-416E980E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Invite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AB0B04-4785-46D1-ABB8-B91E5684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Guide the viewer</a:t>
            </a:r>
          </a:p>
        </p:txBody>
      </p:sp>
    </p:spTree>
    <p:extLst>
      <p:ext uri="{BB962C8B-B14F-4D97-AF65-F5344CB8AC3E}">
        <p14:creationId xmlns:p14="http://schemas.microsoft.com/office/powerpoint/2010/main" val="5873120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5CBBE-CF94-45CA-AB50-E290F8FE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4D3486-22EC-4B6A-BB3D-40635D62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DC20DB-8516-4591-BD6D-1C5DA47E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F959A-BFEC-4E0A-9083-790B060E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11284-4C14-4DDB-AB10-85C1ED66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Warm, cinematic intro for a product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E50CF8-F3C0-40E2-8CF9-A80E847D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1B038A-4F8A-4CFC-B2DE-10A7E318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79200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B2F160-D287-4B55-823B-DF709522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7DE9D-D87F-46BB-B9AE-0323CA4B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AAF9A-2C1D-41A6-B8B6-645AE853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B2217-5A18-4CB3-A8B9-7C5199E7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08D19B-0312-45BC-BFCF-D9761CFD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video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2AD47-44A1-4B29-82A9-2D9ED120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1FD4B3-8E9C-4A04-96E5-219080BD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AFEE7-BB4C-4612-AFC3-AFD108698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17D654-B961-4391-B36C-E73CFDB1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F0367-2A23-4B65-AF61-6915049E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F76C2-8AC1-433D-93EB-B4063C4B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22EF0E-27EB-4580-8AC2-C6DA0C51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6A0818-AB24-4461-9193-4F90407C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39171C-2331-4264-86F7-C01EB363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Warm, cinematic intro for a product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F9C10E-EC6E-45ED-A88C-5D86F5E00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1680B9-6144-4CFB-8263-DDF5F818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1954D-FBA2-4CBD-84CC-3A1C8F2C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50D28-EEFD-4C21-AF31-0EAB4B4DC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29928D-8852-40F5-B583-24C83FCD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with a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A0B49-7DE5-4574-83BF-EBB0C127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101463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803194-60D7-4925-849F-6A0D7732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4B2C4-D4A0-41B7-AEEF-7C41CCF3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084A8-D1D5-4BB8-92D7-4124E3DC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5E7BC6-B7AE-4D9D-8CA3-DFE01828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02F2E-C73C-4301-8EF8-825D17C6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BA60A-748A-4CE4-8463-4FF87333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30B26A-227B-47C7-8970-41EE60A7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EC36A-968D-4C45-B78D-B5D8A4D72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82AA4F-4A36-4FB9-B5AD-A9829718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464E2-A8B2-41F8-9093-47AE58B3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6DC66-9C9E-4338-8E1B-0973085F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636344-4B31-4D53-B54B-2B94C8F0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AC6647-1E17-4FA4-B949-6D36FC6C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3F9BF2-1DEC-4499-8F0F-6D156449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BD0954-1FD2-45DB-9F20-8B663CFC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BDCA5A-4963-459D-8DD5-2C4D939F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25E3A-EF99-40C3-9AA1-591B599D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voice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4081E9-562E-4F7E-ACF3-A36AF202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E68396-3A1E-44D4-8090-EAA347C3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1B21FD-ACC7-4D4B-975A-0CB7909E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E0442B-5957-4B3A-8D8F-F6339D8A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Guide the viewer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C9D0A3-4220-4570-97BC-F8BA98EC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C97EC4-A336-49DF-AFE9-F8A0C967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F68F46-0BBB-4258-A9E8-DA19724D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844735-1FB2-45DD-8099-8E6074B65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8DD320-D661-47C5-959B-569E82A0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438034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EF593E-7A8B-4343-8585-884CB4A0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5D8FB9-D49B-4EA1-A69C-8ADDF5A7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B78631-3BD5-4CFB-8A42-44DF9D51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7B21F-D2F3-4879-AF07-0DD79C4D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3E346-D126-4758-BAA9-3D5679F5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36544D-6063-4AB8-A2AC-4017D5F4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D2E508-571C-4753-AEA8-F2A1D1E7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9BF3F-0412-4C73-B55E-D37335FB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F5002-4BDF-4E82-9A88-A49458B0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intro feels flat and starts too slowly.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063B8-D3E3-4CA2-83CC-93BD8451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8217D-EF96-41DC-A4DB-10E403D7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is clear, but the visuals feel disconnected.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8D6FF-CD0A-4C1F-957A-D6FF24CC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FAF82E-D466-477C-B5B6-D3EACC41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opening does not match the brand's tone.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478CC2-7CF1-4710-B9AA-DA200F006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E294D0-A246-4D8B-8282-0BF768C7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A4FAC6-E095-438E-8BED-779E1429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2D1779-721C-470F-A27C-3AF08B71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focused and inviting.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6B25C5-2DE4-474F-BA90-2FCD7659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D6A5C1-891D-4099-A1D6-D3276E487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product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706B2-6674-4985-9302-C457E384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73AB9D-C758-4982-B4E4-6D5A305A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voice stays consistent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2480541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E0DE9-F9F6-41ED-945D-FADE9E68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AD530-86F1-486D-8B97-D8DB520A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783F48-9B42-4A36-974C-52FC9E13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6C6E06-4B0C-48B5-A616-F885523F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29DD15-DB0E-4367-BBDA-A17BE316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541AA-ABAF-4CEB-B948-A0F1EB6F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E5C1C-815A-4565-AD35-7BCFD56B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942E0A-E8B2-41B9-96DA-448F9A0B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6A7B4B-61F6-4C60-BC56-2D18201A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AD9DDA-0AEF-46DA-BBA6-0EDD7842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introduce a new offer with a clear visual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24D3AE-F527-4DA8-BFF9-C1644429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9B7206-F083-4CA9-9FFD-D88320BE8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902F7-AB2F-4D83-B886-FC9EF327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AAEC6E-8A03-4483-8B05-22887BC1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CREATORS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F64D90-C622-425C-BE0A-06905015D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intro that sets tone before the main video begins.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F3B459-EB44-420D-BC07-55AAA4B9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4525FB-CE2C-4B42-A6DE-9AB021AC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3E8F0B-C842-4356-8027-E5DDF56E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C74093-69BB-4E1E-BC2F-F642C4DF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015240-FDA0-4F4B-8BAB-F220673A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format to present a product launch without feeling generic.</a:t>
            </a:r>
          </a:p>
        </p:txBody>
      </p:sp>
    </p:spTree>
    <p:extLst>
      <p:ext uri="{BB962C8B-B14F-4D97-AF65-F5344CB8AC3E}">
        <p14:creationId xmlns:p14="http://schemas.microsoft.com/office/powerpoint/2010/main" val="5083074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5348E6-8449-40F6-B3D9-A3C1DED6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AD3883-F3C0-42FA-A0CA-CAFC3680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33027-6880-4AD8-9578-967BA81A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2DEAA-747C-4375-BAEC-361A2D93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85C79-638F-47E6-9936-A00E5188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69AFE9-17B0-4E90-A68F-8764E8C8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F853A-4E93-467F-AD0C-0AA23DCD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040A7-A1BE-45F7-B51E-11708117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8D4BA-D072-4DEA-BF15-6191F345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6143CD-02F3-4E2A-8348-A3D5DE60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35185B-E091-465E-8C3D-E88C9C58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3439B-CE55-4198-9737-58DF1AB9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D6270C-4858-4DC1-A521-802D324D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8F5BD5-8D4C-4110-9CE2-56425BF6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0F972C-53A7-4FAD-BE4F-DE4E2A2B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5A0520-0FC9-4550-A9B3-2AF7A619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DD1D91-89C1-4865-99D3-C956FA6A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E3A983-1BDD-4C0A-B0CC-861CCBEB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B81BCA-B2EE-446A-A893-937DDA97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4CCC1F-8ED7-41B1-AADE-67404B5B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F535CF-DF2C-47CB-8EE6-65A79128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65AF4A-8E5A-4874-B4D4-AF45ED3C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1C08CD-5FA5-4B8E-9E29-98225E086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voice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C02FEE-26FA-483B-A657-A65483F8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9BB806-F194-401A-92D1-B26EDBC6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FA867E-7785-4411-AD63-DB87BEF7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9D7A82-3988-457E-8E57-F85E01BF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C5459B-CF36-446D-BF9D-77E905D3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3B906D-1FDD-48AE-963D-77087EADB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Guide the viewer</a:t>
            </a:r>
          </a:p>
        </p:txBody>
      </p:sp>
    </p:spTree>
    <p:extLst>
      <p:ext uri="{BB962C8B-B14F-4D97-AF65-F5344CB8AC3E}">
        <p14:creationId xmlns:p14="http://schemas.microsoft.com/office/powerpoint/2010/main" val="18421310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AF7A7-D697-4E28-9B5B-8315E310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6F1957-303D-4E18-876A-4F233321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18751-D107-419F-A2C4-F815C1AF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D4715-BE64-4DC3-B82A-F27680A8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DBA6FF-FA64-4D3E-BD8B-9814D4BA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22416-B775-40D0-A801-E4FFCFC4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340EE-BBA8-417D-85A9-AFFC53F9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25DA0-4155-411B-A0B9-6F6AF889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a simple launch into a memorable opening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E7BEC-E564-4428-912D-11B6990C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A93477-1565-4235-BAB8-58CC3E1C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2AACF-18CD-460E-ABB1-F2119AEA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92965F-0657-4572-B101-F125FF27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85E2E-BD04-4588-8970-9F92CC16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7FC87D-8E55-4A5B-8110-0F0B6E432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0F5DF2-7F66-4540-A61F-D8C27A63A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brand voice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844B57-53EB-43AA-80D4-D4B97BD3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B99DD-B01B-4F26-AA1D-2C8CEECFD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3CB857-F295-4F3F-AA19-4CBBE12C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CTA</a:t>
            </a:r>
          </a:p>
        </p:txBody>
      </p:sp>
    </p:spTree>
    <p:extLst>
      <p:ext uri="{BB962C8B-B14F-4D97-AF65-F5344CB8AC3E}">
        <p14:creationId xmlns:p14="http://schemas.microsoft.com/office/powerpoint/2010/main" val="21107133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200E0E-6FF9-4163-8317-094FC03B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7B71F1-3C1A-4F89-B16E-EAE172D1B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0802A1-C9DD-417A-8CDC-E3FCCFBC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5239EE-FCB7-4884-809C-DF872C07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E5059-A719-4216-8C7E-FFFA7B15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1A8A2-1878-4AAC-B92C-86C82547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D895F-702A-414C-BB01-44A4D0D4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12983-DE77-4DB4-9BE2-98BBF9AC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7FA3EC-CA64-4A9D-AA9A-AE9521A2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839FF-92D9-4E04-AFB5-0393DA13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711392-6F79-4860-A8C3-10C082D8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D7BF03-8B13-4ECD-A056-220E4240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5BC730-B0C9-4832-8EB9-6CA0FF78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4EFBF6-66E8-4FEB-BADA-9D95EC43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DD1641-DC6A-43EC-B6B9-3C963E49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85657-3408-48B4-8905-F2F91A22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FAE5BE-DC2D-4E26-9161-0F53F6D9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4DD71-38A0-4180-8D66-EA333940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1283B2-9DC5-4F27-A55B-69234668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voice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9BC085-4D50-4681-A052-F33AE44E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1477C-20D2-4B05-97C4-2545EFF1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B94E79-9C0E-43C8-AEBB-5BCFCFC8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EE7CFE-F0F4-4654-A212-8D3B1DCF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4C5973-C707-4BA8-A5F5-7486C9F1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6EFEF0-A6F9-467C-A248-58EE4A0B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921568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066261-F13B-4CF7-8B4C-12580B09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AC1CD-3BDB-46ED-9496-2D5AEF01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7ADF7F-4378-4924-871A-20BA26B5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strong, then let the story unfold.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6FA3A-D3C0-4ECB-BBDA-B66E41D6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016B61-AD21-4CDA-8F60-65910F03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46300C-BE96-47D0-A2D0-1063CFD5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55E474-E4FC-4A67-8FE0-F45EB978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668985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2026-10-01T08:25:46.0680000Z</dcterms:created>
  <dcterms:modified xsi:type="dcterms:W3CDTF">2026-10-01T08:25:46.0680000Z</dcterms:modified>
</coreProperties>
</file>