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3f74ce0063d40d6" /><Relationship Type="http://schemas.openxmlformats.org/officeDocument/2006/relationships/extended-properties" Target="/docProps/app.xml" Id="R30489efa0fc04caf" /><Relationship Type="http://schemas.openxmlformats.org/officeDocument/2006/relationships/officeDocument" Target="/ppt/presentation.xml" Id="Rc3233b8c91924a1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9635c1b973b43a9"/>
  </p:sldMasterIdLst>
  <p:notesMasterIdLst>
    <p:notesMasterId xmlns:r="http://schemas.openxmlformats.org/officeDocument/2006/relationships" r:id="R1e8bffaedf12496b"/>
  </p:notesMasterIdLst>
  <p:sldIdLst>
    <p:sldId xmlns:r="http://schemas.openxmlformats.org/officeDocument/2006/relationships" id="256" r:id="R31a332b0d891423c"/>
    <p:sldId xmlns:r="http://schemas.openxmlformats.org/officeDocument/2006/relationships" id="257" r:id="R4ec06bd2ab8b4542"/>
    <p:sldId xmlns:r="http://schemas.openxmlformats.org/officeDocument/2006/relationships" id="258" r:id="R600b0968d2f74bf4"/>
    <p:sldId xmlns:r="http://schemas.openxmlformats.org/officeDocument/2006/relationships" id="259" r:id="Rd1a95f24bf0549f8"/>
    <p:sldId xmlns:r="http://schemas.openxmlformats.org/officeDocument/2006/relationships" id="260" r:id="Rab9a3812b0d64714"/>
    <p:sldId xmlns:r="http://schemas.openxmlformats.org/officeDocument/2006/relationships" id="261" r:id="R45b02c86b97348c1"/>
    <p:sldId xmlns:r="http://schemas.openxmlformats.org/officeDocument/2006/relationships" id="262" r:id="Rea6ebe8230e144a5"/>
    <p:sldId xmlns:r="http://schemas.openxmlformats.org/officeDocument/2006/relationships" id="263" r:id="R5bf76a2d23854f08"/>
    <p:sldId xmlns:r="http://schemas.openxmlformats.org/officeDocument/2006/relationships" id="264" r:id="Rf6fdb07467fe4faf"/>
    <p:sldId xmlns:r="http://schemas.openxmlformats.org/officeDocument/2006/relationships" id="265" r:id="Rde644f69d0d04fa7"/>
    <p:sldId xmlns:r="http://schemas.openxmlformats.org/officeDocument/2006/relationships" id="266" r:id="R3ce03e8f62e74b5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3966bb376454317" /><Relationship Type="http://schemas.openxmlformats.org/officeDocument/2006/relationships/slideMaster" Target="/ppt/slideMasters/slideMaster1.xml" Id="R89635c1b973b43a9" /><Relationship Type="http://schemas.openxmlformats.org/officeDocument/2006/relationships/notesMaster" Target="/ppt/notesMasters/notesMaster1.xml" Id="R1e8bffaedf12496b" /><Relationship Type="http://schemas.openxmlformats.org/officeDocument/2006/relationships/presProps" Target="/ppt/presProps.xml" Id="R8fc2329dd4fa447d" /><Relationship Type="http://schemas.openxmlformats.org/officeDocument/2006/relationships/tableStyles" Target="/ppt/tableStyles.xml" Id="Rb71310b004e04977" /><Relationship Type="http://schemas.openxmlformats.org/officeDocument/2006/relationships/slide" Target="/ppt/slides/slide1.xml" Id="R31a332b0d891423c" /><Relationship Type="http://schemas.openxmlformats.org/officeDocument/2006/relationships/slide" Target="/ppt/slides/slide2.xml" Id="R4ec06bd2ab8b4542" /><Relationship Type="http://schemas.openxmlformats.org/officeDocument/2006/relationships/slide" Target="/ppt/slides/slide3.xml" Id="R600b0968d2f74bf4" /><Relationship Type="http://schemas.openxmlformats.org/officeDocument/2006/relationships/slide" Target="/ppt/slides/slide4.xml" Id="Rd1a95f24bf0549f8" /><Relationship Type="http://schemas.openxmlformats.org/officeDocument/2006/relationships/slide" Target="/ppt/slides/slide5.xml" Id="Rab9a3812b0d64714" /><Relationship Type="http://schemas.openxmlformats.org/officeDocument/2006/relationships/slide" Target="/ppt/slides/slide6.xml" Id="R45b02c86b97348c1" /><Relationship Type="http://schemas.openxmlformats.org/officeDocument/2006/relationships/slide" Target="/ppt/slides/slide7.xml" Id="Rea6ebe8230e144a5" /><Relationship Type="http://schemas.openxmlformats.org/officeDocument/2006/relationships/slide" Target="/ppt/slides/slide8.xml" Id="R5bf76a2d23854f08" /><Relationship Type="http://schemas.openxmlformats.org/officeDocument/2006/relationships/slide" Target="/ppt/slides/slide9.xml" Id="Rf6fdb07467fe4faf" /><Relationship Type="http://schemas.openxmlformats.org/officeDocument/2006/relationships/slide" Target="/ppt/slides/slide10.xml" Id="Rde644f69d0d04fa7" /><Relationship Type="http://schemas.openxmlformats.org/officeDocument/2006/relationships/slide" Target="/ppt/slides/slide11.xml" Id="R3ce03e8f62e74b5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9bd0c85e057480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d9d1fda3689498a" /><Relationship Type="http://schemas.openxmlformats.org/officeDocument/2006/relationships/notesMaster" Target="/ppt/notesMasters/notesMaster1.xml" Id="R7ee20e636a414bd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fbc6ad8df2b41ae" /><Relationship Type="http://schemas.openxmlformats.org/officeDocument/2006/relationships/notesMaster" Target="/ppt/notesMasters/notesMaster1.xml" Id="Ra046c0b65d7f4bb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5b303cb0791457d" /><Relationship Type="http://schemas.openxmlformats.org/officeDocument/2006/relationships/notesMaster" Target="/ppt/notesMasters/notesMaster1.xml" Id="R5397275342df435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67815fa20424eaa" /><Relationship Type="http://schemas.openxmlformats.org/officeDocument/2006/relationships/notesMaster" Target="/ppt/notesMasters/notesMaster1.xml" Id="R49177d25d48048d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6ceae2c60ac4107" /><Relationship Type="http://schemas.openxmlformats.org/officeDocument/2006/relationships/notesMaster" Target="/ppt/notesMasters/notesMaster1.xml" Id="Raaf5c0691817440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39fd77c84cc4889" /><Relationship Type="http://schemas.openxmlformats.org/officeDocument/2006/relationships/notesMaster" Target="/ppt/notesMasters/notesMaster1.xml" Id="Re5979874d152447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48ec53032f24ae5" /><Relationship Type="http://schemas.openxmlformats.org/officeDocument/2006/relationships/notesMaster" Target="/ppt/notesMasters/notesMaster1.xml" Id="R503c30bf43524c5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47f5fe1dc1a4279" /><Relationship Type="http://schemas.openxmlformats.org/officeDocument/2006/relationships/notesMaster" Target="/ppt/notesMasters/notesMaster1.xml" Id="R6715600e7c874e9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94d2bde680142ce" /><Relationship Type="http://schemas.openxmlformats.org/officeDocument/2006/relationships/notesMaster" Target="/ppt/notesMasters/notesMaster1.xml" Id="R2f268a551098489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2c2ea9847d84282" /><Relationship Type="http://schemas.openxmlformats.org/officeDocument/2006/relationships/notesMaster" Target="/ppt/notesMasters/notesMaster1.xml" Id="R82a13a1429ea4cc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c786d9d5421482d" /><Relationship Type="http://schemas.openxmlformats.org/officeDocument/2006/relationships/notesMaster" Target="/ppt/notesMasters/notesMaster1.xml" Id="R7483a2e006764af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01a6f89d974e2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fca2d0dd5cd4dba" /><Relationship Type="http://schemas.openxmlformats.org/officeDocument/2006/relationships/slideLayout" Target="/ppt/slideLayouts/slideLayout1.xml" Id="R4c673cdc6f1845f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c673cdc6f1845f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0c46c4c0e34e15" /><Relationship Type="http://schemas.openxmlformats.org/officeDocument/2006/relationships/image" Target="/ppt/media/image.png" Id="R6172ebca2c6e4526" /><Relationship Type="http://schemas.openxmlformats.org/officeDocument/2006/relationships/notesSlide" Target="/ppt/notesSlides/notesSlide1.xml" Id="R8d2f1b9200094c9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b9e51fde4b4da2" /><Relationship Type="http://schemas.openxmlformats.org/officeDocument/2006/relationships/notesSlide" Target="/ppt/notesSlides/notesSlide2.xml" Id="R87b5c94d759e486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143427f2fa4f67" /><Relationship Type="http://schemas.openxmlformats.org/officeDocument/2006/relationships/notesSlide" Target="/ppt/notesSlides/notesSlide3.xml" Id="R4f7f434fb33d42c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a74cd7dbe84c5f" /><Relationship Type="http://schemas.openxmlformats.org/officeDocument/2006/relationships/notesSlide" Target="/ppt/notesSlides/notesSlide4.xml" Id="Rfbed212760b54be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dc4cc447384e97" /><Relationship Type="http://schemas.openxmlformats.org/officeDocument/2006/relationships/notesSlide" Target="/ppt/notesSlides/notesSlide5.xml" Id="R8f59c94c3a49430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c7ea9e0bf541ce" /><Relationship Type="http://schemas.openxmlformats.org/officeDocument/2006/relationships/notesSlide" Target="/ppt/notesSlides/notesSlide6.xml" Id="R9635ff64b4bb442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96ef5e5faf4742" /><Relationship Type="http://schemas.openxmlformats.org/officeDocument/2006/relationships/notesSlide" Target="/ppt/notesSlides/notesSlide7.xml" Id="R76d3d7f59afd499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42ffec22564379" /><Relationship Type="http://schemas.openxmlformats.org/officeDocument/2006/relationships/notesSlide" Target="/ppt/notesSlides/notesSlide8.xml" Id="R148ea718cd72425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c4f9a9767c4419" /><Relationship Type="http://schemas.openxmlformats.org/officeDocument/2006/relationships/notesSlide" Target="/ppt/notesSlides/notesSlide9.xml" Id="Rc7a4dee7885741d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f1d627abdd4d92" /><Relationship Type="http://schemas.openxmlformats.org/officeDocument/2006/relationships/notesSlide" Target="/ppt/notesSlides/notesSlide10.xml" Id="R19a56b287d7e484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abae6c1d044992" /><Relationship Type="http://schemas.openxmlformats.org/officeDocument/2006/relationships/notesSlide" Target="/ppt/notesSlides/notesSlide11.xml" Id="R74c5ccdf7a1f499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04F5C1-0D5F-470E-88C7-E3B55F171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5A1F37-00ED-40F6-B09D-47DFBBB67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F6D216-EA47-453C-978C-AB79078DD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Presentation Maker AI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EA6DEC-EBA2-4208-BA74-99D41B1BB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turns a product launch into a polished video deck for investors.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5CD84A-C878-4204-960E-7EE457058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CE6287-4450-4950-902E-BC50A57AB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3B687C-978C-466A-B5D4-175B8EA3C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4B9CA3-8B58-4014-BFF5-0E277E0D5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72ebca2c6e452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934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C6E8B2-1470-4FD2-897F-EBD36C3A4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D8953E-F5FA-447C-A6BA-FE9F2E71B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61AC50-3EF1-4B33-9999-689D62580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BC0099-C8C2-4393-BD6A-BEB3CEBE7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7AB8E4-FB86-423D-9B9C-D93AE8FD9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presentation maker ai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AAC5F9-7711-4BF0-BB91-69D3E096B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1E2C19-8FDC-44BB-BE9E-C52B2083B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560516-B327-44A8-9A4B-B747E5B51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Opening Scene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6CCC1D-51AD-4E87-8B86-86DDAC8BC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CB744D-78B7-4997-A580-D71DF60DF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381517-04E1-4D3E-AD0B-710DBCD14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190C7D-2830-424E-9548-6E8586633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0D7C06-9A34-4DB7-8C4F-A7F577171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4645A1-FE80-4550-B23E-2324B9266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8476DF-2FD8-4B1F-BE8F-6E39DD080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72E43E-2A91-403C-A75C-C38F6DB77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5A4390-2082-48EA-84E3-376AFEFFF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D93150-C238-437C-85E3-F255B713E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F33904-BAEF-44DD-844A-515F8A4D4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C450D1-04DA-402C-848E-7C5FBF10D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BE727D-CB65-4530-9701-C114D915A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pacing</a:t>
            </a:r>
          </a:p>
        </p:txBody>
      </p:sp>
    </p:spTree>
    <p:extLst>
      <p:ext uri="{BB962C8B-B14F-4D97-AF65-F5344CB8AC3E}">
        <p14:creationId xmlns:p14="http://schemas.microsoft.com/office/powerpoint/2010/main" val="93742017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53EB65-370E-4995-A780-83A492206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1C36C6-60B9-47B6-B1CE-DA46DF234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98D917-98AB-4D5D-8F95-47E4A0097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1958E0-2CA1-45F5-8A0D-D88439520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853D21-E2DC-40F7-9730-F6E44F0E9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one launch story into a clear video-ready presentation.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FCE808-1118-497F-BB85-731728A5E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F7F256-088A-4A07-A07B-6BDBEA341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7696977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0C3D9E-7496-43CD-B74E-9AEAB33C8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BA3C91-E7FC-41F3-B29C-DFAFB48D7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CBBC89-2DBF-47B8-B5B4-8B24D8785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C19F02-00EB-4F04-B9B5-E35C89D65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C6ADCF-841A-4693-8BB4-8A39977EC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video presentation maker ai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08D4DF-2200-406E-9149-519FB8E8C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BD5941-C273-4841-92FB-88974B074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2A466F-5C90-4C09-9A6B-A7CDA8784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50BEA1-7EAA-4574-8153-892A3B5F3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presentation maker ai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75AFD8-07B8-4D2F-8273-FA2F8515F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7FF0EA-5333-4486-9269-409B9314C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62CD91-48ED-4D84-BA16-F1063EBB7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B95C97-C5BB-423A-8AC8-74792033E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D03FD7-3F27-41FB-A27F-8CBD217D4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launch story into a clear video-…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8261AF-BD4F-4E5F-9B7B-5694FD9EA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7E7FCB-91E8-4B37-A2F2-FDC260B0E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61946D-EF45-4C84-9295-22FB70434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497583-25CB-48B6-BBE8-B689C323A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20F271-8F22-4427-9AD2-A971B0014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Export the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764A8E-2078-4C8B-B38C-75D13682A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14647730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13759EB-95FE-4C8A-9222-A382AF502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752BAC-B670-42A1-AF4B-A9F6C5E9A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35C959-CED0-4989-9CBF-DA218E95E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17DE07-4BD6-4937-AE0C-0540DB81B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407967-F473-48E2-A207-9BB6DD260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4BBCAD-7959-4C43-84A5-B7E19D890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E8A310-C0AB-455A-9A7E-5B4ACB1FA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A1773C-6808-48D8-9CCF-520B97895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BC7845-418E-4314-8C23-D8861888F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835E59-EF01-4BC2-8DCA-0B6FEBA63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BF8118-1D6A-431C-AC3C-E25A673AD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7FABE6-A8E8-40E0-A9FB-9AE57ACD6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CDC330-ADAC-401C-BFF6-7C7795E8E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65324B-4513-4044-8DC8-C12B37423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9F06DA-BD75-4CC8-839A-4F8430758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3AF711-8AEF-4A09-8F47-3115C3C67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7E04B5-16D9-47D8-823B-62DB6B4DB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1E57B9-E9FB-4BAE-9D8C-3A54C967F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5035F4-31B8-43DB-BEFF-E5E56BA2F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24FE86-3285-4498-B6DB-133E6DD3F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5C104A-8E63-487C-9E70-B3DEA9208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the pacing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991B79-4401-4768-B78C-CE362BD18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ABFCF2-9D9C-47D1-9373-9287AC422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B26F13C-1447-4E61-B4DE-AB8DC713A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EFEB61E-7F2C-4F4A-9CE0-034403F5B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4FAAF65-4661-42EF-8F85-7F95FAB5E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7701045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1F7EA5-6380-4662-AF21-E9BA33ADC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FB04F3-87A4-452A-BD84-B827EB0E7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34AE5D-0278-411F-A79F-6AFA5D5B5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9BACD2-7BEF-4840-9015-BBCF30805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3DE57B-BC25-447B-BE23-6FB540232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presentation maker ai: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F5ECA2-068B-4F2C-B140-6C541A1EB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B93CF8-671F-4B99-B209-7827646B2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536CF8-4E2C-48EC-8E3B-26BD73168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21CC75-41C5-4525-9D1C-E29E78781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 feel static and hard to turn into video.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33EDEF-00CC-4418-81A2-51A7A1312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1EC05A-3CC9-4A19-9C31-D07FBE05D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3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story jumps between features without a clear flow.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93D7BB-F628-47DA-8FF6-EBC300252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B08BED-81F3-4EC2-881D-A4A418BD1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2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spends too long rewriting each section.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D485E4-87AA-4610-95A6-E9B380BAA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A35FBE-5EEF-42FD-A19E-67B86A427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BE337B-6B9A-4F90-B106-83CAA7994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0EC6C2-40D9-4F58-9B83-E7498E54F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4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follows a simple scene-by-scene narrative.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3C43FA-8A2D-4990-AA5F-3F51DE8A6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419B1D-8D37-421C-98B3-413A304FE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is easier to animate and present aloud.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E06756-B394-4434-BD68-C9E785D00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DC823D-DE54-44D9-9148-73952FC5B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9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message stays focused from start to finish.</a:t>
            </a:r>
          </a:p>
        </p:txBody>
      </p:sp>
    </p:spTree>
    <p:extLst>
      <p:ext uri="{BB962C8B-B14F-4D97-AF65-F5344CB8AC3E}">
        <p14:creationId xmlns:p14="http://schemas.microsoft.com/office/powerpoint/2010/main" val="141000905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604ED6-A185-4C91-88C1-D866D5466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6E198C-84FE-46B4-80D4-59D17C555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AF85AF-C67F-4A39-89E2-72121F978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187D0B-A8B8-4062-ADB6-E2878D535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3F1B48-A7E4-46A4-9FB4-C47D046FF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F3C1DB-F77B-4822-BBD1-4DE03C368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0F1CD7-31DF-45D8-BD30-723625217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6C6B4D-A87D-41E9-A5D1-03DAEFE5C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07F545-4FA7-43C5-8946-D6C9B9480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0F279D-2904-4A7F-8CEA-75931CA06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way to present a launch concept with visuals and timing.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75B6B6-3C96-4155-8466-AF0FAB3F3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F13987-9359-4466-94AA-DB904DB96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D0DE17-5B6A-4E49-BCED-8DC388BA9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8FF190-4F1A-4378-A879-FF03973B1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F2DBDE-534A-4A55-91FF-E7C2A1C23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slide copy that maps easily to edits, transitions, and voiceover.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904F93-A72F-4F19-808E-F172F9C85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50BC34-135F-4939-8C42-4D49CA778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EBEA36-32A7-4C04-B00C-AC4B1CB68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42B1A8-5165-49DB-9E6F-79A9A07E9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PITCH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826F51-29DA-4E6C-A83B-AD038F6E1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concise structure for sharing the idea with partners or investors.</a:t>
            </a:r>
          </a:p>
        </p:txBody>
      </p:sp>
    </p:spTree>
    <p:extLst>
      <p:ext uri="{BB962C8B-B14F-4D97-AF65-F5344CB8AC3E}">
        <p14:creationId xmlns:p14="http://schemas.microsoft.com/office/powerpoint/2010/main" val="33956609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F81E55E-60AD-44A5-8200-62E35DF1A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62E51D-DCF0-452E-A1ED-35EE6A5C5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C24195-5FAC-4247-A8B1-887AD0FB8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35FE96-7985-4AD6-89F8-A4FF3B913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38DDCF-368B-4124-9B5E-896651C20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EFAC2B-578C-475E-9CD3-619EE1CB7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DB6B10-A1EB-43A5-BC92-596C3D689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81255E-89C4-48CE-8E26-7A7AFED0C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F0E83F-B992-42F6-B7E7-3B7F761FE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5E62B5-C4EB-4511-B501-8B34BE945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D17771-ADAE-4F5F-8D14-692004A1A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4759E0-6305-4BE9-B5BA-4A3A251F8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0F3FB2-8484-496A-961D-9D3FEE672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B13C20-37AB-4483-A31C-1EC6C8EC9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81F0BF-5091-4475-8F2E-CA6C7545D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8B4A57-9ADD-47AA-805F-D2027C7F7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FFFDA3-B02E-419D-8345-9C3C71007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FA1B7F-66A9-4BD4-9E6B-B30AB4622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C99E52-3F7B-4E8F-9176-8F27D11AB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092F5A-4086-4B42-B58F-9ED7C9AAB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7B35BA-EFC1-40EF-85CA-DCDE222E4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74B584-7D8C-4EED-84C8-79C1594DD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63C74F-FCA1-4B81-BAB0-D33813528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BAF3CDA-94BA-4996-9522-D8556AF7F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66EE407-3246-4677-9CB5-F39EEC407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1EDEC92-0644-4B16-B03D-4BDB3907A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B8AC6ED-F8A4-4EED-87B6-7C8FF12A7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4D0F806-9D65-45DE-9491-94A56406C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7078936-7B20-4204-A2CA-4FFCD0288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the pacing</a:t>
            </a:r>
          </a:p>
        </p:txBody>
      </p:sp>
    </p:spTree>
    <p:extLst>
      <p:ext uri="{BB962C8B-B14F-4D97-AF65-F5344CB8AC3E}">
        <p14:creationId xmlns:p14="http://schemas.microsoft.com/office/powerpoint/2010/main" val="201315518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800FDA-3AA6-4435-A930-66253CA37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89A412-90CC-4C59-998A-7D901ECD8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114D8F-E4D0-4ECC-903B-BABB00883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0916EF-A38D-41BC-8609-69F60F476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ED5BA7-D156-4D50-B0FD-7057FFB63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presentation maker ai: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3C92FF-EFB1-4438-BC56-B05E5FAC4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BC8754-4C47-4058-9CA3-AB4D93686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65D034-27A7-416B-8B49-7B1A35043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studio present a launch idea as a smooth, video-ready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90293A-A1B4-4F17-899A-CF9F78BC2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929A9F-29DC-4689-B559-D9C9FDADA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CAD2D0-2E9B-4A4F-8D99-C3F3F309D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8253C0-28E2-437B-9E56-E3E3EBC44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6079F6-AB78-4739-A5AB-EBC4D5951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610ED6-C1A6-459B-BC1A-9DE8189E3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3D881A-58D5-4D53-959D-4CE0CEBB8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61C18B-8399-4767-A1F7-76AADC42B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F06EA4-45E2-4E14-8824-60F79163C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FAF0A5-E6F8-4638-8FEC-76AB75295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</p:spTree>
    <p:extLst>
      <p:ext uri="{BB962C8B-B14F-4D97-AF65-F5344CB8AC3E}">
        <p14:creationId xmlns:p14="http://schemas.microsoft.com/office/powerpoint/2010/main" val="36434174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F0E6BD3-AF19-4A3B-AB07-CB1DC7BD7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B7E3C4-A95D-4811-ABC5-675409D4B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A92DD4-31F2-4B6E-8B23-E4B1EED26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34F2BD-CF94-4610-9559-C5FE0C2B0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1EEF2E-E7D4-4FFC-A195-CBD207A9C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presentation maker ai: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3323A0-B0B6-4CA2-BE10-61B04FB94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094690-ACDE-4847-9D09-6017D2922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E2DE2B-F6CF-4AA3-954F-D571C4288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08012F-77E1-46B2-B097-9763D6F04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276D05-D8BA-4F1C-9510-9B55E9000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49E166-B71C-4242-B812-4C622CCB4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01009A-9A81-4FCD-908F-B93FE5503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DE1401-E1DA-4218-803A-3E8176279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74BFDE-D56A-4D06-8209-C288FF4DB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21188C-3F18-48EA-9DE3-3C643A439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1D8D97-D26D-45A1-A2B3-B7939E321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07D41A-CED6-41F7-AF8E-3A850CEC6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551F66-6888-4E04-8694-EAAE6CEA0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BB8164-8A01-46FC-90A4-944B04176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21B19F-8E34-4A13-8713-3EB33AA94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01336F-BAD6-449C-88FC-661136843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0E3AFD-45CA-401F-9E93-8265001CD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7946D6-43F9-497F-B944-960498CF2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4E50076-3C2B-43DA-90E1-BADA5622A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4652AC4-C238-4EA3-A280-2A0DC9B30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4500964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0B77BE-08BC-46CF-8F39-ECD5CB2F6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E27400-856D-4E04-8477-75A173AD8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0D4288-B76A-4AE9-A320-80BFD1288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the story, then let the visuals move it forward.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E41E7C-D833-456F-9350-5487B8D84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FEFCAB-77EC-4572-AA40-E4CA95B08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E56C57-0115-4FC9-94AE-352D3FB56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297ABA-B668-4CDE-A09C-F5FC44443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7191268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2026-10-01T10:24:18.7660000Z</dcterms:created>
  <dcterms:modified xsi:type="dcterms:W3CDTF">2026-10-01T10:24:18.7660000Z</dcterms:modified>
</coreProperties>
</file>