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cf12e8834bc43b9" /><Relationship Type="http://schemas.openxmlformats.org/officeDocument/2006/relationships/extended-properties" Target="/docProps/app.xml" Id="Rd28a034ebd054361" /><Relationship Type="http://schemas.openxmlformats.org/officeDocument/2006/relationships/officeDocument" Target="/ppt/presentation.xml" Id="Rede582a28812416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aae8873df374c68"/>
  </p:sldMasterIdLst>
  <p:notesMasterIdLst>
    <p:notesMasterId xmlns:r="http://schemas.openxmlformats.org/officeDocument/2006/relationships" r:id="Rb2c156927cb0437a"/>
  </p:notesMasterIdLst>
  <p:sldIdLst>
    <p:sldId xmlns:r="http://schemas.openxmlformats.org/officeDocument/2006/relationships" id="256" r:id="Rc708dd2759434221"/>
    <p:sldId xmlns:r="http://schemas.openxmlformats.org/officeDocument/2006/relationships" id="257" r:id="R01f95206a9a0461c"/>
    <p:sldId xmlns:r="http://schemas.openxmlformats.org/officeDocument/2006/relationships" id="258" r:id="R2a6731ed38374e58"/>
    <p:sldId xmlns:r="http://schemas.openxmlformats.org/officeDocument/2006/relationships" id="259" r:id="Rba262fe989284d5e"/>
    <p:sldId xmlns:r="http://schemas.openxmlformats.org/officeDocument/2006/relationships" id="260" r:id="Rc67ee865480e4599"/>
    <p:sldId xmlns:r="http://schemas.openxmlformats.org/officeDocument/2006/relationships" id="261" r:id="Ra525ed9a6a7e4bc9"/>
    <p:sldId xmlns:r="http://schemas.openxmlformats.org/officeDocument/2006/relationships" id="262" r:id="Rfe899870107a4aef"/>
    <p:sldId xmlns:r="http://schemas.openxmlformats.org/officeDocument/2006/relationships" id="263" r:id="R6650001124c44bcb"/>
    <p:sldId xmlns:r="http://schemas.openxmlformats.org/officeDocument/2006/relationships" id="264" r:id="R4af6c0e3dafe4b8f"/>
    <p:sldId xmlns:r="http://schemas.openxmlformats.org/officeDocument/2006/relationships" id="265" r:id="R139b0a01d73e4583"/>
    <p:sldId xmlns:r="http://schemas.openxmlformats.org/officeDocument/2006/relationships" id="266" r:id="R5c0cdf90cc75445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9a8de2e187a496a" /><Relationship Type="http://schemas.openxmlformats.org/officeDocument/2006/relationships/slideMaster" Target="/ppt/slideMasters/slideMaster1.xml" Id="R6aae8873df374c68" /><Relationship Type="http://schemas.openxmlformats.org/officeDocument/2006/relationships/notesMaster" Target="/ppt/notesMasters/notesMaster1.xml" Id="Rb2c156927cb0437a" /><Relationship Type="http://schemas.openxmlformats.org/officeDocument/2006/relationships/presProps" Target="/ppt/presProps.xml" Id="R149a5b958c5b4d2f" /><Relationship Type="http://schemas.openxmlformats.org/officeDocument/2006/relationships/tableStyles" Target="/ppt/tableStyles.xml" Id="R186445a9c033452e" /><Relationship Type="http://schemas.openxmlformats.org/officeDocument/2006/relationships/slide" Target="/ppt/slides/slide1.xml" Id="Rc708dd2759434221" /><Relationship Type="http://schemas.openxmlformats.org/officeDocument/2006/relationships/slide" Target="/ppt/slides/slide2.xml" Id="R01f95206a9a0461c" /><Relationship Type="http://schemas.openxmlformats.org/officeDocument/2006/relationships/slide" Target="/ppt/slides/slide3.xml" Id="R2a6731ed38374e58" /><Relationship Type="http://schemas.openxmlformats.org/officeDocument/2006/relationships/slide" Target="/ppt/slides/slide4.xml" Id="Rba262fe989284d5e" /><Relationship Type="http://schemas.openxmlformats.org/officeDocument/2006/relationships/slide" Target="/ppt/slides/slide5.xml" Id="Rc67ee865480e4599" /><Relationship Type="http://schemas.openxmlformats.org/officeDocument/2006/relationships/slide" Target="/ppt/slides/slide6.xml" Id="Ra525ed9a6a7e4bc9" /><Relationship Type="http://schemas.openxmlformats.org/officeDocument/2006/relationships/slide" Target="/ppt/slides/slide7.xml" Id="Rfe899870107a4aef" /><Relationship Type="http://schemas.openxmlformats.org/officeDocument/2006/relationships/slide" Target="/ppt/slides/slide8.xml" Id="R6650001124c44bcb" /><Relationship Type="http://schemas.openxmlformats.org/officeDocument/2006/relationships/slide" Target="/ppt/slides/slide9.xml" Id="R4af6c0e3dafe4b8f" /><Relationship Type="http://schemas.openxmlformats.org/officeDocument/2006/relationships/slide" Target="/ppt/slides/slide10.xml" Id="R139b0a01d73e4583" /><Relationship Type="http://schemas.openxmlformats.org/officeDocument/2006/relationships/slide" Target="/ppt/slides/slide11.xml" Id="R5c0cdf90cc7544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a249e6aaf5f48c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051666d06e941fc" /><Relationship Type="http://schemas.openxmlformats.org/officeDocument/2006/relationships/notesMaster" Target="/ppt/notesMasters/notesMaster1.xml" Id="R3aa99f913fa546b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cdcc93507624fcc" /><Relationship Type="http://schemas.openxmlformats.org/officeDocument/2006/relationships/notesMaster" Target="/ppt/notesMasters/notesMaster1.xml" Id="R7ab09c2a0e17468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ec1e660615b4a0a" /><Relationship Type="http://schemas.openxmlformats.org/officeDocument/2006/relationships/notesMaster" Target="/ppt/notesMasters/notesMaster1.xml" Id="Read959a3d7ad48f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087d69e77ea43dc" /><Relationship Type="http://schemas.openxmlformats.org/officeDocument/2006/relationships/notesMaster" Target="/ppt/notesMasters/notesMaster1.xml" Id="Rd55aecb9aff74cb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349ec92766f4a4a" /><Relationship Type="http://schemas.openxmlformats.org/officeDocument/2006/relationships/notesMaster" Target="/ppt/notesMasters/notesMaster1.xml" Id="Rff6a8edb6639428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4e5ab5430a44ec7" /><Relationship Type="http://schemas.openxmlformats.org/officeDocument/2006/relationships/notesMaster" Target="/ppt/notesMasters/notesMaster1.xml" Id="R1884fe3decc84ec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0df291a1d7845ea" /><Relationship Type="http://schemas.openxmlformats.org/officeDocument/2006/relationships/notesMaster" Target="/ppt/notesMasters/notesMaster1.xml" Id="Rf4bad02c40744a2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f173f4ab2cb46f0" /><Relationship Type="http://schemas.openxmlformats.org/officeDocument/2006/relationships/notesMaster" Target="/ppt/notesMasters/notesMaster1.xml" Id="Re83ba93025944f5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93ad9e65dc64246" /><Relationship Type="http://schemas.openxmlformats.org/officeDocument/2006/relationships/notesMaster" Target="/ppt/notesMasters/notesMaster1.xml" Id="Re282e866e5bd42c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46aee22e0ba498e" /><Relationship Type="http://schemas.openxmlformats.org/officeDocument/2006/relationships/notesMaster" Target="/ppt/notesMasters/notesMaster1.xml" Id="Rf534e0848c74429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5c61bae4b944c56" /><Relationship Type="http://schemas.openxmlformats.org/officeDocument/2006/relationships/notesMaster" Target="/ppt/notesMasters/notesMaster1.xml" Id="R4b231eef315a482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c07970bdb8422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9ab454dc10945e8" /><Relationship Type="http://schemas.openxmlformats.org/officeDocument/2006/relationships/slideLayout" Target="/ppt/slideLayouts/slideLayout1.xml" Id="Rf9ecbf7a48d8491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9ecbf7a48d8491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faf98f8386476b" /><Relationship Type="http://schemas.openxmlformats.org/officeDocument/2006/relationships/image" Target="/ppt/media/image.png" Id="Rf04fed039b2e45ce" /><Relationship Type="http://schemas.openxmlformats.org/officeDocument/2006/relationships/notesSlide" Target="/ppt/notesSlides/notesSlide1.xml" Id="R91d1b1e0d74b42d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c9c4f17b054905" /><Relationship Type="http://schemas.openxmlformats.org/officeDocument/2006/relationships/notesSlide" Target="/ppt/notesSlides/notesSlide2.xml" Id="R118d8dd4e114430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258e4f0cf34d31" /><Relationship Type="http://schemas.openxmlformats.org/officeDocument/2006/relationships/notesSlide" Target="/ppt/notesSlides/notesSlide3.xml" Id="Rc011e8dea9794f7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cee9f041734aec" /><Relationship Type="http://schemas.openxmlformats.org/officeDocument/2006/relationships/notesSlide" Target="/ppt/notesSlides/notesSlide4.xml" Id="R322e07036b2e417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c15e90ad3f4b85" /><Relationship Type="http://schemas.openxmlformats.org/officeDocument/2006/relationships/notesSlide" Target="/ppt/notesSlides/notesSlide5.xml" Id="Rc0dc7085cb2c41e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4e4754b9b94ed9" /><Relationship Type="http://schemas.openxmlformats.org/officeDocument/2006/relationships/notesSlide" Target="/ppt/notesSlides/notesSlide6.xml" Id="R6b443e6e24d24c5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6419f938184355" /><Relationship Type="http://schemas.openxmlformats.org/officeDocument/2006/relationships/notesSlide" Target="/ppt/notesSlides/notesSlide7.xml" Id="R83996d492a2c47d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6711eb11be4813" /><Relationship Type="http://schemas.openxmlformats.org/officeDocument/2006/relationships/notesSlide" Target="/ppt/notesSlides/notesSlide8.xml" Id="R661a3b5dd35b4cb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f5bf63071c40a2" /><Relationship Type="http://schemas.openxmlformats.org/officeDocument/2006/relationships/notesSlide" Target="/ppt/notesSlides/notesSlide9.xml" Id="R5f4664f4fff941b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e4ba55abae40b9" /><Relationship Type="http://schemas.openxmlformats.org/officeDocument/2006/relationships/notesSlide" Target="/ppt/notesSlides/notesSlide10.xml" Id="R80c5a10c92cf4e7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bea3ab61c74c14" /><Relationship Type="http://schemas.openxmlformats.org/officeDocument/2006/relationships/notesSlide" Target="/ppt/notesSlides/notesSlide11.xml" Id="R4ae8cfe98ede4ad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789E57-7DC2-4D79-A533-E34412517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A923FF-1863-4B4E-9648-644CD2949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7CD325-ACB6-4E22-8329-F451F06B1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Presentation Maker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07DDFF-0469-4C1C-BF2A-EEF79D22B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museum team turns a quiet exhibit into a lively launch video.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9449CE-219C-47B4-803E-62178D867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33FCAC-9D87-47E6-9166-2736FB712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727442-8466-42CB-8A8F-BF2843713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CA50BD-250A-44D6-B93B-DF461F71A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4fed039b2e45c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2950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A0B74D-8822-4554-A0CE-4E481E29B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6AD6E8-10FD-41E8-B0B5-4D159678B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8E3D54-1E2A-401D-A71C-E1C68250C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4624FF-BEE2-46E1-A556-6B0220244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810C44-E05E-4C6E-9F06-B80BBA040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presentation maker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276E16-B7BC-461C-A01D-9DC694A20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636EDB-C039-4ED8-AADD-E87C652F1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C929F8-C8FE-46B5-961F-26B7730B9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354E62-B9DA-4229-AC78-0320337E5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DC6127-DF0F-494B-B419-FBF01C6D2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4D3E2A-7D1D-449F-8F79-AC7FB77EE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EE044B-D0D9-470B-B81E-AF75C6572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Exhibit Highlights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C066DB-6AB5-4812-A19B-AD9B2E30E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key clips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7EDD25-FB98-460E-A65E-21E08FE89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1B2ABC-1104-4F51-84B4-FF50AD1D1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64C8EC-3AC6-4B47-A5F2-B6D25B051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Visitor Invite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3B5855-45AC-4A5C-84AF-4D46B874A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425554-53C0-4467-8892-7B627F5D3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3EB306-752A-465B-A51C-E82EDCE5F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25BBB8-1FDB-4D34-AEF3-A3BCC7A70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Call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616A70-0E3C-4683-BA08-C25D4266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Polish the pacing</a:t>
            </a:r>
          </a:p>
        </p:txBody>
      </p:sp>
    </p:spTree>
    <p:extLst>
      <p:ext uri="{BB962C8B-B14F-4D97-AF65-F5344CB8AC3E}">
        <p14:creationId xmlns:p14="http://schemas.microsoft.com/office/powerpoint/2010/main" val="13489359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29B986-157E-4B8C-83E6-48C0AC04C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1A1810-50C8-4471-99DD-DC728AC6A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79D7DE-BDFC-4EF6-8A35-71763947D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4F4F74-5F9D-49E0-BA79-795CEB2C1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DDAE5E-5340-40B8-B8D6-5613ADECF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Museum launch video for a new dinosaur exhibit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082056-2830-465E-BFF4-09ADD5819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1C1006-EAF2-4F06-B5B9-DA835BAB6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411105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2FF451-9FD4-4FCE-B9AD-E0CCB0903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91B572-3B46-44CF-BBB7-3ED77A09A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364D74-B9A4-4487-8204-28C84C2C0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C3E8C-9941-43E9-B54D-DE4BC663F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EF1932-5C04-4033-A9AA-C14161AD7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video presentation maker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2D8423-E6A3-413C-8C1C-052B3AE35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41D1E5-5AEB-4537-A95E-F4EB9EDBB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3869C4-0EC0-4F9E-BB09-95B9C069A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D53569-D4BE-4D79-AE2F-8C7A14A95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presentation maker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E76F57-550B-4F36-A8E0-8CEB13B78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3699A2-E5DD-487B-B6D8-47671DF39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B1222F-E3E0-4AE0-9595-AE20A2E96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879C24-E434-4AC1-81E0-AC209176A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F10098-503E-4D7A-8C98-89B1B8015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Museum launch video for a new dinosaur ex…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DFE7AF-B71A-4BA6-A1B6-69449C50C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349891-8CE9-4001-BB9F-A143E0D2B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67AA1B-B70E-4197-B152-5921766C1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BD32FA-0697-4900-B697-19DA541DC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813D7C-AE67-4980-8A85-514C4F6F2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Export for sharing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4448C0-A298-42BC-892B-1D758C5CA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3883736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B4F7A1A-E1A0-4A50-B1C7-7310A6CF5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BA8E13-5D28-46F4-BC9D-2E4B1621F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A1396A-597E-4AAD-821C-22F94EE16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12BFE0-206A-4EA6-B2DF-AA11F7290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1E02CF-6DEC-4B8F-AD9E-E2B75EBE7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D43EDA-0549-45AC-937D-4374C0C0B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DE91E5-94AD-47AC-9A79-B844CAEFB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2DF793-C6C6-4D11-B43A-9B74001EF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CF1458-C04D-41FB-B5AD-72DF9396C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791C64-87D8-4B0B-ABCA-F6653E0E1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B8EAF5-0720-47D5-A802-11C6BD821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E84298-7B1A-4408-B366-F9951CC0C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256BAE-6152-46EB-9361-B64630016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key clips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CCA77F-40A6-421A-9688-7FB481A38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9A3BF7-A1C8-439A-BD21-A143CDA55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BD16B4-06C7-4FFE-9EC4-C5F920B68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CE5517-92EE-4E83-80D4-E27D161A8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8CFA26-6231-4E05-A5B4-5AF8CEADE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B1599F-1E96-476A-8288-594360719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66C29B-EE25-4A50-91CE-7CCE7472B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22633F-D6C0-4820-BDFB-D0E28993F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Polish the pacing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8D6700-1222-4A90-82AF-CEB838388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E12A6C-3DAF-4F5C-9F77-24A13D078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242630E-996D-464A-8390-B52D87534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C70AAD3-5311-4275-B35C-86E8768B1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B1E7D16-5255-4BE6-9D95-EA598D47E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247151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F519EC-6001-432D-A274-62FB0B9F0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BF7967-3048-4D95-8E29-11B2D36E9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799295-D069-4521-9E99-6D6938036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E1ECE7-BC68-4CF6-ADCE-8A4A03620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A9B4B8-CE32-425B-9CA3-C03106946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presentation maker: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7C722B-9858-4A2F-AB08-89FB7D02E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BFA4B5-6EDB-440D-A9DC-6F65AD399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51E163-64C6-4885-9E65-2BDC2196E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DF2887-25B0-4C24-87C3-5E8864738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Footage feels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E394CB-33DF-41ED-A487-A507E6807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D708BE-2700-4C3F-AE92-5932DCBED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8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message is buried under too many details.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BC9C87-2874-4B7E-A1FE-7729EBEBE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DF6E7B-0893-4B06-B9EE-665948030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lacks a clean flow for the launch reel.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93A7E2-624C-4D11-911C-E347FF046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A52F8C-38D9-4BA8-8323-520ADB7EA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F4C889-57F7-4DAD-8C8F-9E9D025FE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15E19B-B26A-4C6C-BA25-E5034E69C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moves from teaser to visit invite.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CB09DF-FEBF-4E7D-969E-9407C0501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426B75-BA6E-4FDC-9E68-B3A9C3F92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one clear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26C198-A4DA-4F6F-9147-21AEB6FA4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ED8D88-171D-4AD4-B40D-5B0C2CEF4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cut feels ready for a public reveal.</a:t>
            </a:r>
          </a:p>
        </p:txBody>
      </p:sp>
    </p:spTree>
    <p:extLst>
      <p:ext uri="{BB962C8B-B14F-4D97-AF65-F5344CB8AC3E}">
        <p14:creationId xmlns:p14="http://schemas.microsoft.com/office/powerpoint/2010/main" val="13075007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EB3C8F-68DD-403C-AF69-41B5FA7BE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83ABBE-FDFE-417E-91E7-DDD69C689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97EC75-E670-4B05-BA29-490497955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97F529-6673-4F9F-AC71-DAF9489B3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971827-618D-4F15-9A9A-97FA9E6EF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B763BA-2D32-4F4F-8EF6-F6BD80A7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E96BD5-12D9-4BD5-8DD6-55858E5CA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7EBA02-3672-49DD-9A6C-A12399C43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62A488-4C1A-4859-8C65-36A872881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MUSEUM CURATOR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AD6632-BE2A-47E0-87AC-8B1829313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 way to present the exhibit and guide visitors through the story.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2C8263-5158-4308-8757-E5C5B503C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14A124-9C92-463C-8AB5-D31160588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B95535-06EB-4C57-B270-C94CE0E55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EABEB3-B52F-4B16-979B-1F028E43F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8863C1-A719-42BF-BFDE-FB54ECFB0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for promoting the launch across channels.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16EFA9-1249-4DDA-BFA9-D0D9EC9D7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A70DB4-E39B-4A98-90CC-A6883AA11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4034F4-36F5-4DD9-90B5-EAC91D6EF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9FBDE9-2E79-4DC9-B8B5-DAF326413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SCHOOL GROUP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389DFC-4E7B-44EF-A035-853DB02E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Looks for an engaging preview that makes the visit feel exciting and easy to follow.</a:t>
            </a:r>
          </a:p>
        </p:txBody>
      </p:sp>
    </p:spTree>
    <p:extLst>
      <p:ext uri="{BB962C8B-B14F-4D97-AF65-F5344CB8AC3E}">
        <p14:creationId xmlns:p14="http://schemas.microsoft.com/office/powerpoint/2010/main" val="134445243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A9DFD18-8733-4D17-80F2-A2AA0B1E2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6BF8D2-06C7-4953-808C-2BC1741B4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3F154F-0FDF-437C-87A0-2C9077B6C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107F1B-ACA3-4C57-8D20-0414A12A9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088B60-19E6-4198-AEDF-D70091C28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7C2C34-8B12-49D7-86E2-17A710A6D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B79ECC-AB57-48E7-AA54-D685C7DA5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104DF5-B264-4EB2-B05D-7A12DF4DE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E94360-DD32-4B73-A5AE-3E23DDFAE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300F25-36E5-44A5-B557-98833268E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C613F4-F198-4279-ADF9-F8A85560A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922729-6F5E-42B9-9494-42795D51E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0D05ED-F54C-4822-8548-A90A6912E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186CB6-4EDE-4529-AFB2-32811DBA5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35A2C2-28F6-4B50-A31F-DCA7DB92E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55595F-21B7-4AC7-8718-A0240F0AC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DD65F0-DEA8-46CE-A448-34171E40C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key clips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CD9849-5BA9-45E3-BC3F-1CF4C38D1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2E9D3F-8D62-4B71-8E5D-142477E16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69038F-4FA6-4D27-A738-D5322F0C3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ABF308-63B4-4C50-8F55-33E4DE6C5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C41D10-29CF-4D05-91D4-9E7C208BD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05691B-3D9E-4498-984E-89F93120E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captions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6D1A7B-3A3A-4C08-8074-F0BD64914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167DAA1-B4B5-4A69-A98E-AB4892FD3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681B4E8-E303-4073-A09C-6B48B063A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9B0043D-E5B3-4EB9-AA09-191D5BEBC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5F82888-2905-46DE-BEE9-E2CFA9B81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F5DFFFE-C9D4-4C93-9092-8D1C527B0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Polish the pacing</a:t>
            </a:r>
          </a:p>
        </p:txBody>
      </p:sp>
    </p:spTree>
    <p:extLst>
      <p:ext uri="{BB962C8B-B14F-4D97-AF65-F5344CB8AC3E}">
        <p14:creationId xmlns:p14="http://schemas.microsoft.com/office/powerpoint/2010/main" val="12784621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7C0585-75B2-4D6D-A454-130BE51FC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3C38AD-3907-436D-94B8-D55C05820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295FE5-4B3F-420D-B7A3-25378B86B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642430-DF7F-4185-8629-FE2CF1FB5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2601EF-728B-4637-AB4F-D53A63690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presentation maker: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BDB255-2A1B-4F2B-99D5-DEEF49D4D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4B745F-A4B1-4220-B850-DE1B23428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E2C7B4-19CF-4609-8FCD-CD7FB85CF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43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exhibit clips into a clear, inviting launch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277E2E-52AC-4797-8CD3-6D3D1333C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509CAF-FC9D-49BF-A0D6-82B0C041B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368674-7C14-42EA-A17E-E2C0BE19E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019ABA-DDB3-4BAA-BF28-5F42D739A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key clips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90D5D0-DF23-4425-85F4-2FD2A14C8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75D81A-2011-4A09-AF6C-9743FC86A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DC400F-AE03-4B9F-BC35-00CA75CC5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captions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20CBD8-8CE7-4210-A115-473E4BA2D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3FA552-A9F8-4D57-8DEC-6E8906130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C9A42B-22D5-456A-985F-25E63A9C5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</p:spTree>
    <p:extLst>
      <p:ext uri="{BB962C8B-B14F-4D97-AF65-F5344CB8AC3E}">
        <p14:creationId xmlns:p14="http://schemas.microsoft.com/office/powerpoint/2010/main" val="51395789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1A0F2B0-3BDC-470E-841E-7AD101AD3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035B4C-E156-4AFC-BD4D-2DB7C8F30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9D936B-4ED5-49B0-81C5-BFBE93933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AEB4AF-2DB3-4EC1-8FBB-91F50909B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7ADD80-C196-4476-B5F4-80FA3963B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presentation maker: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D34C6E-6962-4FB3-9C94-B23F9676B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DA92EC-96AA-468B-940B-FD9392C56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18ACAA-F758-4C98-A510-66B99135A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87C1A7-C6D5-43EB-AFDE-A5FEE409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2CE7A1-A327-4318-8715-B976DEF65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E75880-14A7-43F6-B5E6-ACA984708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508DAD-8401-4F2B-BEB1-B483F287A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658DEA-5E51-4EC6-A785-466A47239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664C87-3FD9-40BF-86DC-A93DF33F5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key clips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0D0CC4-6A98-423B-9CDD-D3D1105EF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923C8B-188A-442B-94AA-E6C9FB81B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B19891-5DC3-4231-8020-8EEEEA58A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9D262F-E212-4361-88C5-500B842AC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EF0F71-97F3-4555-A690-014A0A457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captions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8137F3-4A17-4698-AE15-E85E13399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9CC835-01AB-4D3E-9A50-05344F3BF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8B0C80-3D9A-448E-B0D0-0A5E29830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D6F1FD-D22A-40F4-8522-BA0DAF425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4291FAE-3286-474C-B863-782325499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6A66922-E7EF-4AFA-927E-8557C81D2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4795999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CFE0AD-2F93-49FB-8F90-6D3C46137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D09AC1-2262-48BB-B221-0C173CA71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C2A706-1F89-4AAF-940C-ABE0633A2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story, then let the video do the inviting.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D6B7A3-0AE9-4979-8494-1EB18851C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6D6AF6-303C-46CD-A595-ABBE32C82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BD9624-96CB-446E-9DBB-19243239A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8F4E60-8212-4094-A151-F9922F33A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788547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2026-10-01T08:36:01.9110000Z</dcterms:created>
  <dcterms:modified xsi:type="dcterms:W3CDTF">2026-10-01T08:36:01.9110000Z</dcterms:modified>
</coreProperties>
</file>