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fb45c732264dd7" /><Relationship Type="http://schemas.openxmlformats.org/officeDocument/2006/relationships/extended-properties" Target="/docProps/app.xml" Id="Rbc0a210f25244487" /><Relationship Type="http://schemas.openxmlformats.org/officeDocument/2006/relationships/officeDocument" Target="/ppt/presentation.xml" Id="Rd5884eb3f1864e1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3e0d25b83847e4"/>
  </p:sldMasterIdLst>
  <p:notesMasterIdLst>
    <p:notesMasterId xmlns:r="http://schemas.openxmlformats.org/officeDocument/2006/relationships" r:id="R9924e975d159421a"/>
  </p:notesMasterIdLst>
  <p:sldIdLst>
    <p:sldId xmlns:r="http://schemas.openxmlformats.org/officeDocument/2006/relationships" id="256" r:id="Rcbd8eaa85a874518"/>
    <p:sldId xmlns:r="http://schemas.openxmlformats.org/officeDocument/2006/relationships" id="257" r:id="R8c367fa669f241db"/>
    <p:sldId xmlns:r="http://schemas.openxmlformats.org/officeDocument/2006/relationships" id="258" r:id="Rf8c2f91bfcf74f1e"/>
    <p:sldId xmlns:r="http://schemas.openxmlformats.org/officeDocument/2006/relationships" id="259" r:id="R7bd831aab4d24ad7"/>
    <p:sldId xmlns:r="http://schemas.openxmlformats.org/officeDocument/2006/relationships" id="260" r:id="R1a0fdf6a3baf4cc9"/>
    <p:sldId xmlns:r="http://schemas.openxmlformats.org/officeDocument/2006/relationships" id="261" r:id="R34630fba510f4c0b"/>
    <p:sldId xmlns:r="http://schemas.openxmlformats.org/officeDocument/2006/relationships" id="262" r:id="Rd9c2ff9e5834436b"/>
    <p:sldId xmlns:r="http://schemas.openxmlformats.org/officeDocument/2006/relationships" id="263" r:id="Rc0bd7b49ee844da1"/>
    <p:sldId xmlns:r="http://schemas.openxmlformats.org/officeDocument/2006/relationships" id="264" r:id="R3bc0b4ec36034896"/>
    <p:sldId xmlns:r="http://schemas.openxmlformats.org/officeDocument/2006/relationships" id="265" r:id="R7456ddcee1c044ec"/>
    <p:sldId xmlns:r="http://schemas.openxmlformats.org/officeDocument/2006/relationships" id="266" r:id="Rdf3b64f3cd8241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c8169eff9c4a29" /><Relationship Type="http://schemas.openxmlformats.org/officeDocument/2006/relationships/slideMaster" Target="/ppt/slideMasters/slideMaster1.xml" Id="Rd93e0d25b83847e4" /><Relationship Type="http://schemas.openxmlformats.org/officeDocument/2006/relationships/notesMaster" Target="/ppt/notesMasters/notesMaster1.xml" Id="R9924e975d159421a" /><Relationship Type="http://schemas.openxmlformats.org/officeDocument/2006/relationships/presProps" Target="/ppt/presProps.xml" Id="R6474c0d8c8cd4c5b" /><Relationship Type="http://schemas.openxmlformats.org/officeDocument/2006/relationships/tableStyles" Target="/ppt/tableStyles.xml" Id="R5c2fecea3c11440c" /><Relationship Type="http://schemas.openxmlformats.org/officeDocument/2006/relationships/slide" Target="/ppt/slides/slide1.xml" Id="Rcbd8eaa85a874518" /><Relationship Type="http://schemas.openxmlformats.org/officeDocument/2006/relationships/slide" Target="/ppt/slides/slide2.xml" Id="R8c367fa669f241db" /><Relationship Type="http://schemas.openxmlformats.org/officeDocument/2006/relationships/slide" Target="/ppt/slides/slide3.xml" Id="Rf8c2f91bfcf74f1e" /><Relationship Type="http://schemas.openxmlformats.org/officeDocument/2006/relationships/slide" Target="/ppt/slides/slide4.xml" Id="R7bd831aab4d24ad7" /><Relationship Type="http://schemas.openxmlformats.org/officeDocument/2006/relationships/slide" Target="/ppt/slides/slide5.xml" Id="R1a0fdf6a3baf4cc9" /><Relationship Type="http://schemas.openxmlformats.org/officeDocument/2006/relationships/slide" Target="/ppt/slides/slide6.xml" Id="R34630fba510f4c0b" /><Relationship Type="http://schemas.openxmlformats.org/officeDocument/2006/relationships/slide" Target="/ppt/slides/slide7.xml" Id="Rd9c2ff9e5834436b" /><Relationship Type="http://schemas.openxmlformats.org/officeDocument/2006/relationships/slide" Target="/ppt/slides/slide8.xml" Id="Rc0bd7b49ee844da1" /><Relationship Type="http://schemas.openxmlformats.org/officeDocument/2006/relationships/slide" Target="/ppt/slides/slide9.xml" Id="R3bc0b4ec36034896" /><Relationship Type="http://schemas.openxmlformats.org/officeDocument/2006/relationships/slide" Target="/ppt/slides/slide10.xml" Id="R7456ddcee1c044ec" /><Relationship Type="http://schemas.openxmlformats.org/officeDocument/2006/relationships/slide" Target="/ppt/slides/slide11.xml" Id="Rdf3b64f3cd8241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d8adeb829546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429efc4bc549fa" /><Relationship Type="http://schemas.openxmlformats.org/officeDocument/2006/relationships/notesMaster" Target="/ppt/notesMasters/notesMaster1.xml" Id="Rc1149d4af3f24d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131f2c7e39475d" /><Relationship Type="http://schemas.openxmlformats.org/officeDocument/2006/relationships/notesMaster" Target="/ppt/notesMasters/notesMaster1.xml" Id="R089aa7f5595c4b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9db42ae79c433f" /><Relationship Type="http://schemas.openxmlformats.org/officeDocument/2006/relationships/notesMaster" Target="/ppt/notesMasters/notesMaster1.xml" Id="R681c37d1b87047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a7452ad53b4f0f" /><Relationship Type="http://schemas.openxmlformats.org/officeDocument/2006/relationships/notesMaster" Target="/ppt/notesMasters/notesMaster1.xml" Id="R77f5eeb9bb1d4a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fd5dd3f64d8498c" /><Relationship Type="http://schemas.openxmlformats.org/officeDocument/2006/relationships/notesMaster" Target="/ppt/notesMasters/notesMaster1.xml" Id="R5f3bb37a3f814c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ca24653b7494f55" /><Relationship Type="http://schemas.openxmlformats.org/officeDocument/2006/relationships/notesMaster" Target="/ppt/notesMasters/notesMaster1.xml" Id="R9366421297bd44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f952e1549844b3" /><Relationship Type="http://schemas.openxmlformats.org/officeDocument/2006/relationships/notesMaster" Target="/ppt/notesMasters/notesMaster1.xml" Id="R0c1443d6c99442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f0a3e42f2d4933" /><Relationship Type="http://schemas.openxmlformats.org/officeDocument/2006/relationships/notesMaster" Target="/ppt/notesMasters/notesMaster1.xml" Id="Rc319bad8dc0e46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9cb30e0246548b8" /><Relationship Type="http://schemas.openxmlformats.org/officeDocument/2006/relationships/notesMaster" Target="/ppt/notesMasters/notesMaster1.xml" Id="R37eba5a9f79f49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f3df221ae0489c" /><Relationship Type="http://schemas.openxmlformats.org/officeDocument/2006/relationships/notesMaster" Target="/ppt/notesMasters/notesMaster1.xml" Id="R850fe0c158e2405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36889293bf4b7b" /><Relationship Type="http://schemas.openxmlformats.org/officeDocument/2006/relationships/notesMaster" Target="/ppt/notesMasters/notesMaster1.xml" Id="Re86478d77fd546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432f3da41f43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817296c5f04b72" /><Relationship Type="http://schemas.openxmlformats.org/officeDocument/2006/relationships/slideLayout" Target="/ppt/slideLayouts/slideLayout1.xml" Id="R83e3fd805c894b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e3fd805c894b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5b73998804683" /><Relationship Type="http://schemas.openxmlformats.org/officeDocument/2006/relationships/image" Target="/ppt/media/image.png" Id="R3b4b58b5a22c478d" /><Relationship Type="http://schemas.openxmlformats.org/officeDocument/2006/relationships/notesSlide" Target="/ppt/notesSlides/notesSlide1.xml" Id="Rb30ffb25e40344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5ae236647415e" /><Relationship Type="http://schemas.openxmlformats.org/officeDocument/2006/relationships/notesSlide" Target="/ppt/notesSlides/notesSlide2.xml" Id="Raeaf04c1cb3349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b51f5bb64d4565" /><Relationship Type="http://schemas.openxmlformats.org/officeDocument/2006/relationships/notesSlide" Target="/ppt/notesSlides/notesSlide3.xml" Id="R92c3782a221146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ee1dbd83347d8" /><Relationship Type="http://schemas.openxmlformats.org/officeDocument/2006/relationships/notesSlide" Target="/ppt/notesSlides/notesSlide4.xml" Id="R13129e6cde8a44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53f9fe1407416a" /><Relationship Type="http://schemas.openxmlformats.org/officeDocument/2006/relationships/notesSlide" Target="/ppt/notesSlides/notesSlide5.xml" Id="R580368ff1b8a400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34844cbb564f6b" /><Relationship Type="http://schemas.openxmlformats.org/officeDocument/2006/relationships/notesSlide" Target="/ppt/notesSlides/notesSlide6.xml" Id="Rdadbc93ed2ef46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264601909487a" /><Relationship Type="http://schemas.openxmlformats.org/officeDocument/2006/relationships/notesSlide" Target="/ppt/notesSlides/notesSlide7.xml" Id="R05cda182db674d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ba175beb0448f" /><Relationship Type="http://schemas.openxmlformats.org/officeDocument/2006/relationships/notesSlide" Target="/ppt/notesSlides/notesSlide8.xml" Id="Rf5fcb791e358480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249f97da2e4758" /><Relationship Type="http://schemas.openxmlformats.org/officeDocument/2006/relationships/notesSlide" Target="/ppt/notesSlides/notesSlide9.xml" Id="R80c2a5be65544f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8a26c33e44c65" /><Relationship Type="http://schemas.openxmlformats.org/officeDocument/2006/relationships/notesSlide" Target="/ppt/notesSlides/notesSlide10.xml" Id="R8ca84df58ddd4c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0935d6234472b" /><Relationship Type="http://schemas.openxmlformats.org/officeDocument/2006/relationships/notesSlide" Target="/ppt/notesSlides/notesSlide11.xml" Id="R899d0690cee84e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25716-13B4-428C-B344-A228A792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675EA-E380-4D7A-9DD7-1ACCC9F8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F63E91-6D31-4F8A-8D4E-D145BDC6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Production Budget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B61DA-DEC5-4986-9596-D80AAC13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costs for a 3-day brand film shoot in Lisbon.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8302C-F100-42CD-8750-7293A49F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BC955-437B-4F54-A9D3-B4BA3D8D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9F398-CE0B-4890-8627-7CABC608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3FAB2-3EB4-49ED-ADB1-B18B394BE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b58b5a22c478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44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3F865C-57A5-4C2E-AA19-EAB8F864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AC2D7-A47F-4A9E-B8BA-87F1F56FF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6748D8-9B5B-4FA7-8A44-DE836DB3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80871-0E98-4280-A782-AE989CAB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4999A7-5A42-462F-977C-512CCB39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8C5F8-BF4F-4D7E-8AD8-B7C3DD6E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C29425-97E9-40C9-92B9-F3F6BC570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D63E5-909E-4787-85CD-9D80D9B0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Scope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714F7F-F5A1-48D3-9482-2399C2EA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project scope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652E1E-97DD-4EB7-AEB2-0F387E1C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4EA257-867A-4B7C-9A94-ABC7CE24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6EE1C3-B890-4D64-92B0-EC24283B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Production Costs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980BC3-4121-499E-9BF6-7A11121C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shoot days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E7C07-98C1-4D8B-AAC2-61EBECC8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EF3AEC-DFDD-4260-91F7-1F1DAFA5C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53151C-7D08-4FA6-930E-35D84467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Budget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8896A0-7998-4C65-9E9C-003DB36F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Estimate crew costs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108182-8E8E-4327-ABBD-F1ACB2FC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8B53F6-D3D0-4BDD-8B73-3B0BCE18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9FD843-B09C-4AA8-8DAB-8F151F85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Total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2D1F4C-79CE-4862-B85B-CCF36C6D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post-production</a:t>
            </a:r>
          </a:p>
        </p:txBody>
      </p:sp>
    </p:spTree>
    <p:extLst>
      <p:ext uri="{BB962C8B-B14F-4D97-AF65-F5344CB8AC3E}">
        <p14:creationId xmlns:p14="http://schemas.microsoft.com/office/powerpoint/2010/main" val="7022748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905F2C-1EF4-457A-81BE-124E2EA3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1D3A1-C144-4384-8DCE-97DEDB70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60CBA0-DF9C-4B5D-8E46-6285B490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585B9-031D-40D9-97CE-F57048D5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A5DD3-AE36-42ED-8F8F-A86F51BEE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crew, gear, locations, and post in one clear budget.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6C6321-47F2-49C8-80D0-15C38A76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6E1DFA-807D-44CA-ABB6-E17DF7E1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243012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4AAB01-D266-4207-A31C-55E949E5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EDB18-D891-4F5A-A0ED-934431B8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8C4961-D3E1-4BBC-965A-BA8742F6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2FBF0-E83D-4539-8C04-0DE212E3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22E04-846E-40B7-AC41-10927F8B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1AF0F-5D8B-4281-82B0-DF3240D38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37660-C046-442C-A79E-D3896001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4921C8-7AB2-4635-8508-D88478D7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877B18-424D-4D08-8EF5-9863181A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project scope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730A2-148A-40AC-8C2E-C4EA3490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18B3C8-E3DE-40F9-ADC0-BD2C76B08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AE5D1C-7CE2-42D3-B719-D406BFAD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E33986-8025-4BA3-805D-038C8562A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573619-70FE-4EAB-9463-718D45AF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shoot days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E21594-CE52-41C3-8D9D-06201772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B4E852-D934-4CA6-9DB6-7CD3832F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7999EE-8174-4A3C-929B-146F2B94E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03F1A0-B113-41A4-92E3-1DFB8CE8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EC9A7D-664C-46DE-9A07-91E5A48C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Estimate crew costs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857A9-2097-4987-B7A3-6D6069AF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842209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C82C7E-3B09-48CF-A683-ECC14D8D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6C55F-485B-46F5-969B-0B50278B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7594B-F4E4-4C5B-9980-85E26F03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D4B09-37F2-4380-95BD-9FD0FE32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9D9434-5EA6-4B98-89D1-B6D7B633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C65597-B6EA-4758-A09A-6D8C5ED0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765FA-B392-4CCF-BBE0-448C7F68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1125FD-7ADC-4743-93B7-E4B127EB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936E2D-41E4-45C7-AB08-158C06C7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project scope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E27FEB-C1C4-4E07-BCA5-01AB2C6F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927FF8-9E0E-4949-8DCD-22A45B47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AD1A3-7189-4760-96B7-C2F9CB5A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1B9A56-7BE5-413A-AEB9-1EF023C93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shoot days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17A066-0C0C-4E74-B469-EBE0C3268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58AA9-801C-4067-9037-6A5BDC30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742477-9C58-47C2-970E-38669BA9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898AE9-966A-47BE-A250-99413796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Estimate crew costs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5D1C34-1102-44E9-B202-24B2CF06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673D77-099B-449B-89F4-E2979588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485E26-250A-4819-A216-7AEDAF5C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043979-7C53-45CE-B1FC-FA487A681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post-production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437AAC-E1AD-48B6-81B2-4F9F02A6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5A7DBF-8D7F-4BC7-9A64-ACE1A099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AA2FF3-E9E3-4FD2-8A6D-DF02FBF4D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302E6E-41F0-4401-82F5-2C648109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contingencies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167F33-C631-4C8C-B1F4-A00822D2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464218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7B90FC-1AA8-4CCC-8713-8C177D27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4EC415-DF38-42FA-8FE6-73D3BCFB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E09B2B-54F6-4705-8063-F4ECFE5DA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5ABEE3-5886-4FEF-80D9-6F4BA9F3F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D7D94-814E-47D3-9E15-41EA9677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73C785-65A9-49E7-92E1-99958B4E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8EEC0C-4764-40BF-BC9D-F412ADD3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E87551-CECB-401D-91C7-2EA19FA4F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26E278-7B7F-45C1-ACE1-8CCA37F5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Costs are scattered across emails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080763-32B9-4D40-AD84-6DE8B2DA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45A589-90C2-4E6C-9F19-1F293F22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Crew and gear needs are not fully aligned.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5C07D3-21E5-482A-8D06-C8F319954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7F0B05-E22E-445E-86D3-8C02FE33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Post-production is underplanned.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B83BC7-0EED-45FD-8A85-0A923138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D45EF0-EF24-492C-9B32-4D1D51B0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4C4753-BFD1-4523-8E69-8BD0AB95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20AF34-0E89-420A-B17B-1AD670388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major cost is grouped by phase.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352CA-6D40-4F27-AE01-B14FFAB93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B794D1-A6D3-4FED-8513-CFC5F4CC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assumptions quickly.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438728-3B85-4F04-89F8-F7D1A6B3D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9E9CD7-0E91-4708-8E91-6A7060EF1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budget is easier to approve.</a:t>
            </a:r>
          </a:p>
        </p:txBody>
      </p:sp>
    </p:spTree>
    <p:extLst>
      <p:ext uri="{BB962C8B-B14F-4D97-AF65-F5344CB8AC3E}">
        <p14:creationId xmlns:p14="http://schemas.microsoft.com/office/powerpoint/2010/main" val="10166565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317168-0D0F-4494-8484-04AFB167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471A8-4F66-4FC9-B8CC-D92A9C7E3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66318F-BAA7-479A-B641-CCD579C0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FE16D-FE58-4957-BBE5-3FE777264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D21B0-6BD1-43D6-8C36-F17A69B75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C3A91-2677-4E7D-831C-DC0EA275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0779C-0AD4-4F5E-99F7-E17DC072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6C4E9-C98A-4665-9F59-DB53FFB7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BCF6DC-59AC-4372-BBF4-FA629329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A52F6B-AC6B-41BE-B5CC-3EE89ED1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compare line items and keep the shoot on track.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15BA80-4883-4654-ACEE-EC5FBCE7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CFE697-DEE3-4D9E-8FE2-F9BBEF73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7BA50-C8DF-4C1C-8956-607688C8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08565-12B9-4C1F-A2EE-96B0F981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AE0447-D66B-433E-918B-F5D4F31A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to see where the budget goes before approving the plan.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78FF71-7C53-4A50-B9E2-EB56FC5F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E6F661-C9EF-43EC-83EA-E1888CF9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9AA95-76DE-4EE7-96B1-C0DA4F37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196DB1-FBAF-472A-BD70-4DA5CFF3B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FINANCE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2BA6DC-6A61-46A0-AE46-3C8809AD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summary for review, tracking, and sign-off.</a:t>
            </a:r>
          </a:p>
        </p:txBody>
      </p:sp>
    </p:spTree>
    <p:extLst>
      <p:ext uri="{BB962C8B-B14F-4D97-AF65-F5344CB8AC3E}">
        <p14:creationId xmlns:p14="http://schemas.microsoft.com/office/powerpoint/2010/main" val="2361506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39C475A-3161-47DB-A454-70DF86C9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789CC-AAEF-455A-A0D5-55A2415C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0441CA-63A1-45B6-8DB6-5DE7C442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ABC0A1-A34F-4989-B037-31784478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336BF-6820-432A-B8F3-7BE4D7F5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2628B-AA22-4864-8D5C-14F0DF03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1AB69-944A-4C24-B80F-B2296EF2F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A870D-EAC9-4CAB-862E-2B1B6F40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4083D-FCE7-4710-B28F-87ADD3C3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3FFEFF-FCF5-4575-B9D4-2C8D60F6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423374-832A-4DA6-AAA6-8037636D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project scope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6C9274-2A56-43CF-BAF4-06595930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6754DB-BF5D-42E5-B30C-BE2B7DEC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64BED-5876-42D7-AF5F-E7871AD7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A1BA6A-07CE-4D34-8879-1BEF73DC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7E62CB-FAA2-4DEE-8A7F-D83C0A75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5BD915-736E-47EE-81CF-377563D7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shoot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AF1280-4BEA-43FF-95DC-69C8F2D53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848248-1AE4-4219-98A5-3005B3B2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0EF622-EF0C-4D86-8343-9E59D586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1F1F55-B470-4F55-9967-A8962786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EAF512-AFA8-4499-8939-557D6E12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B2CD71-578E-4424-8FBD-EFB1D4F5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Estimate crew costs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20FF2B-C42F-4C01-8B9A-DC7ECA8F5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A23FFB-9F9B-4DCC-877C-A5279FB5E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B75FC0-CD21-4072-9D68-CACB56D5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49C395-2FA9-47A2-92C3-C7203F4E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A1F3E4-5106-46BC-B169-4CB16B75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D84D2C1-E270-45CB-B7B2-CD7E833C7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post-production</a:t>
            </a:r>
          </a:p>
        </p:txBody>
      </p:sp>
    </p:spTree>
    <p:extLst>
      <p:ext uri="{BB962C8B-B14F-4D97-AF65-F5344CB8AC3E}">
        <p14:creationId xmlns:p14="http://schemas.microsoft.com/office/powerpoint/2010/main" val="11663047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541980-204C-47B9-9647-17AAB9EF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16BAF-95B7-4AD3-88BA-DBDA044C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5ABD3E-B52D-46CA-BBEC-ED1CEDA06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0A5B11-FC21-4F15-8115-DB9F663B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CAE14-12C7-469A-942B-55D8FD6F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A6353C-B239-42C9-B77F-E7168DD0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864A2A-05D3-4F3B-BBE0-D2BDE9E3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DDAD62-E783-4930-A121-828759F4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9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a studio budget a three-day shoot without losing sight of post-production?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339CF-679E-4C33-99E0-C67BF234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F9D8A7-C2EF-4D16-80DC-7AC5D9758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1A69F2-93F4-4B44-B975-CF25B415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34CFC7-7C93-467E-AE97-371B69D7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shoot days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FF6070-423A-4AEB-A418-D832F772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60A7B-912D-4620-83D7-5D9B3FB2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0016B7-35D6-419A-8753-15BB0E7DD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Estimate crew costs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0029E-C96F-4751-9F41-8B51F1AD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B6BC42-BBB1-46AD-80FC-6F0AD0DE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EFCC72-3387-4E36-B4E3-CCBBBD6CB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contingencies</a:t>
            </a:r>
          </a:p>
        </p:txBody>
      </p:sp>
    </p:spTree>
    <p:extLst>
      <p:ext uri="{BB962C8B-B14F-4D97-AF65-F5344CB8AC3E}">
        <p14:creationId xmlns:p14="http://schemas.microsoft.com/office/powerpoint/2010/main" val="15704305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36AB64-87AD-4677-B099-BFF61A2A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565BA-E92C-4443-B2A2-0EC3ED8F5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0286CD-2C43-4635-95A5-E90A4D3A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B45035-9666-4E86-9F1F-B02E5FAA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DD153-5732-4A82-ABA4-283ADCDF5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1A375-5EFF-46DA-8A6F-1ECF5177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6975F-4043-48D0-A27D-30C7A787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3030C-9C7C-4DAA-BC5B-18E7853DB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D2CE9A-85C8-4312-BB83-F5AC27992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project scope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AA7A69-2F5B-4B06-B3A7-76E26A65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6681D3-A54E-4111-B049-0E3BD1F8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55DD0-0514-403B-A2F2-E99F98E3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B19DEA-C323-42EB-86DE-41FFF5BE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4833CB-D88A-487C-B20A-14B086BAC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shoot days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4B9BEE-41D1-4ED4-A575-5DE6289C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2EEC86-FC95-41E6-85E7-D5EA7E5D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A46778-8787-4824-B5FC-D978C57E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189DCB-22BE-4DDA-A7CC-F3489595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A6AEF8-4CCE-4943-A9B0-03AAE86B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Estimate crew costs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98A1BD-80EE-4D1A-BBBD-9CE41480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DFCB2E-25AD-4D3A-8EBE-6C277EB8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77C8A6-D187-4F58-AC82-6331B053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DBC847-50EE-434E-BDE9-53AE7277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7AAB23-4986-4D5A-AE78-E2C697B5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contingencies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A00F63-CDA5-401B-BFDC-1B3504D5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557382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CDA1A1-2431-4ED2-9207-D3DF6C27B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47188-366B-4BFF-9CEE-D785FE0A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9EA3EF-3EBE-4575-BE40-D7C1C28E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budget keeps the production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77B2BB-5D52-443E-8C9F-0FD4DD4A2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97771-ECB0-4FD2-B7C1-5EA08488F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1198D-3F10-4E91-B047-E234B148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A3F832-E822-47CE-BB8B-7EBBE833E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735900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2026-09-30T14:59:34.5130000Z</dcterms:created>
  <dcterms:modified xsi:type="dcterms:W3CDTF">2026-09-30T14:59:34.5130000Z</dcterms:modified>
</coreProperties>
</file>