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9a4962881f4c52" /><Relationship Type="http://schemas.openxmlformats.org/officeDocument/2006/relationships/extended-properties" Target="/docProps/app.xml" Id="R6379926770c24007" /><Relationship Type="http://schemas.openxmlformats.org/officeDocument/2006/relationships/officeDocument" Target="/ppt/presentation.xml" Id="R6fdbc47a5dc24e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35fea35c8a4437"/>
  </p:sldMasterIdLst>
  <p:notesMasterIdLst>
    <p:notesMasterId xmlns:r="http://schemas.openxmlformats.org/officeDocument/2006/relationships" r:id="R9a623758b4444ff0"/>
  </p:notesMasterIdLst>
  <p:sldIdLst>
    <p:sldId xmlns:r="http://schemas.openxmlformats.org/officeDocument/2006/relationships" id="256" r:id="R1a1c06cdf4754d56"/>
    <p:sldId xmlns:r="http://schemas.openxmlformats.org/officeDocument/2006/relationships" id="257" r:id="Ra0fdfa615f264756"/>
    <p:sldId xmlns:r="http://schemas.openxmlformats.org/officeDocument/2006/relationships" id="258" r:id="R55434dbb47ca49c1"/>
    <p:sldId xmlns:r="http://schemas.openxmlformats.org/officeDocument/2006/relationships" id="259" r:id="R3339b61c33b14a5e"/>
    <p:sldId xmlns:r="http://schemas.openxmlformats.org/officeDocument/2006/relationships" id="260" r:id="R98e287ea563d4cd7"/>
    <p:sldId xmlns:r="http://schemas.openxmlformats.org/officeDocument/2006/relationships" id="261" r:id="R728d774abc9543d2"/>
    <p:sldId xmlns:r="http://schemas.openxmlformats.org/officeDocument/2006/relationships" id="262" r:id="R3a279a436413451e"/>
    <p:sldId xmlns:r="http://schemas.openxmlformats.org/officeDocument/2006/relationships" id="263" r:id="Ra3c1bf9c453e4af1"/>
    <p:sldId xmlns:r="http://schemas.openxmlformats.org/officeDocument/2006/relationships" id="264" r:id="R6279135bd2aa41a2"/>
    <p:sldId xmlns:r="http://schemas.openxmlformats.org/officeDocument/2006/relationships" id="265" r:id="R0fc7aa2f2dac4367"/>
    <p:sldId xmlns:r="http://schemas.openxmlformats.org/officeDocument/2006/relationships" id="266" r:id="R2cc193ecb39349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7069184987441a" /><Relationship Type="http://schemas.openxmlformats.org/officeDocument/2006/relationships/slideMaster" Target="/ppt/slideMasters/slideMaster1.xml" Id="R7b35fea35c8a4437" /><Relationship Type="http://schemas.openxmlformats.org/officeDocument/2006/relationships/notesMaster" Target="/ppt/notesMasters/notesMaster1.xml" Id="R9a623758b4444ff0" /><Relationship Type="http://schemas.openxmlformats.org/officeDocument/2006/relationships/presProps" Target="/ppt/presProps.xml" Id="Rb39c212dbd684aa8" /><Relationship Type="http://schemas.openxmlformats.org/officeDocument/2006/relationships/tableStyles" Target="/ppt/tableStyles.xml" Id="R917c15838b8b4007" /><Relationship Type="http://schemas.openxmlformats.org/officeDocument/2006/relationships/slide" Target="/ppt/slides/slide1.xml" Id="R1a1c06cdf4754d56" /><Relationship Type="http://schemas.openxmlformats.org/officeDocument/2006/relationships/slide" Target="/ppt/slides/slide2.xml" Id="Ra0fdfa615f264756" /><Relationship Type="http://schemas.openxmlformats.org/officeDocument/2006/relationships/slide" Target="/ppt/slides/slide3.xml" Id="R55434dbb47ca49c1" /><Relationship Type="http://schemas.openxmlformats.org/officeDocument/2006/relationships/slide" Target="/ppt/slides/slide4.xml" Id="R3339b61c33b14a5e" /><Relationship Type="http://schemas.openxmlformats.org/officeDocument/2006/relationships/slide" Target="/ppt/slides/slide5.xml" Id="R98e287ea563d4cd7" /><Relationship Type="http://schemas.openxmlformats.org/officeDocument/2006/relationships/slide" Target="/ppt/slides/slide6.xml" Id="R728d774abc9543d2" /><Relationship Type="http://schemas.openxmlformats.org/officeDocument/2006/relationships/slide" Target="/ppt/slides/slide7.xml" Id="R3a279a436413451e" /><Relationship Type="http://schemas.openxmlformats.org/officeDocument/2006/relationships/slide" Target="/ppt/slides/slide8.xml" Id="Ra3c1bf9c453e4af1" /><Relationship Type="http://schemas.openxmlformats.org/officeDocument/2006/relationships/slide" Target="/ppt/slides/slide9.xml" Id="R6279135bd2aa41a2" /><Relationship Type="http://schemas.openxmlformats.org/officeDocument/2006/relationships/slide" Target="/ppt/slides/slide10.xml" Id="R0fc7aa2f2dac4367" /><Relationship Type="http://schemas.openxmlformats.org/officeDocument/2006/relationships/slide" Target="/ppt/slides/slide11.xml" Id="R2cc193ecb39349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6aa45b49b342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bc70451acb4523" /><Relationship Type="http://schemas.openxmlformats.org/officeDocument/2006/relationships/notesMaster" Target="/ppt/notesMasters/notesMaster1.xml" Id="R1f2a3c32df9c4d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315e47c45b4ff6" /><Relationship Type="http://schemas.openxmlformats.org/officeDocument/2006/relationships/notesMaster" Target="/ppt/notesMasters/notesMaster1.xml" Id="Rb7116d3d3e0546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954ba0cc0147d2" /><Relationship Type="http://schemas.openxmlformats.org/officeDocument/2006/relationships/notesMaster" Target="/ppt/notesMasters/notesMaster1.xml" Id="Rf19097f1e6a54b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1fc2ae55a846b8" /><Relationship Type="http://schemas.openxmlformats.org/officeDocument/2006/relationships/notesMaster" Target="/ppt/notesMasters/notesMaster1.xml" Id="R2f46cae497cf4c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93e96e04404615" /><Relationship Type="http://schemas.openxmlformats.org/officeDocument/2006/relationships/notesMaster" Target="/ppt/notesMasters/notesMaster1.xml" Id="R71d2d24dc21847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08a0c61c224d43" /><Relationship Type="http://schemas.openxmlformats.org/officeDocument/2006/relationships/notesMaster" Target="/ppt/notesMasters/notesMaster1.xml" Id="R134ba5650caf42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44de93c0dd4818" /><Relationship Type="http://schemas.openxmlformats.org/officeDocument/2006/relationships/notesMaster" Target="/ppt/notesMasters/notesMaster1.xml" Id="Rd630ab6ed1684c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375872909d4904" /><Relationship Type="http://schemas.openxmlformats.org/officeDocument/2006/relationships/notesMaster" Target="/ppt/notesMasters/notesMaster1.xml" Id="R323b3341f87c4e0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0af33ba0964690" /><Relationship Type="http://schemas.openxmlformats.org/officeDocument/2006/relationships/notesMaster" Target="/ppt/notesMasters/notesMaster1.xml" Id="Rc9f66f5bb25a40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b37a2fec3c4cad" /><Relationship Type="http://schemas.openxmlformats.org/officeDocument/2006/relationships/notesMaster" Target="/ppt/notesMasters/notesMaster1.xml" Id="R31e694e8a64c42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a6979cecb354a9f" /><Relationship Type="http://schemas.openxmlformats.org/officeDocument/2006/relationships/notesMaster" Target="/ppt/notesMasters/notesMaster1.xml" Id="R86d0389a31fa4d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3b6f2586c345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bd47c7e67e45d6" /><Relationship Type="http://schemas.openxmlformats.org/officeDocument/2006/relationships/slideLayout" Target="/ppt/slideLayouts/slideLayout1.xml" Id="R06de343ac8ac4a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de343ac8ac4a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8d682e7c34a4d" /><Relationship Type="http://schemas.openxmlformats.org/officeDocument/2006/relationships/image" Target="/ppt/media/image.png" Id="Rd6794e2158bd40a1" /><Relationship Type="http://schemas.openxmlformats.org/officeDocument/2006/relationships/notesSlide" Target="/ppt/notesSlides/notesSlide1.xml" Id="R24b5a2f434a446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f0751c54146f9" /><Relationship Type="http://schemas.openxmlformats.org/officeDocument/2006/relationships/notesSlide" Target="/ppt/notesSlides/notesSlide2.xml" Id="Re6907bcbba5f4b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bd508f54704460" /><Relationship Type="http://schemas.openxmlformats.org/officeDocument/2006/relationships/notesSlide" Target="/ppt/notesSlides/notesSlide3.xml" Id="R5f12b2bec66249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1101ee0043457c" /><Relationship Type="http://schemas.openxmlformats.org/officeDocument/2006/relationships/notesSlide" Target="/ppt/notesSlides/notesSlide4.xml" Id="Rd14415fcc3cf42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1d3c0de8c49ac" /><Relationship Type="http://schemas.openxmlformats.org/officeDocument/2006/relationships/notesSlide" Target="/ppt/notesSlides/notesSlide5.xml" Id="R7836c1b36f654a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907bee7ab435b" /><Relationship Type="http://schemas.openxmlformats.org/officeDocument/2006/relationships/notesSlide" Target="/ppt/notesSlides/notesSlide6.xml" Id="Rd9f7a0eb6bbe4b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3b58e4c844e5e" /><Relationship Type="http://schemas.openxmlformats.org/officeDocument/2006/relationships/notesSlide" Target="/ppt/notesSlides/notesSlide7.xml" Id="R59e520c0539647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1ceffcd214ae7" /><Relationship Type="http://schemas.openxmlformats.org/officeDocument/2006/relationships/notesSlide" Target="/ppt/notesSlides/notesSlide8.xml" Id="R13940bea284141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826c119a5348ec" /><Relationship Type="http://schemas.openxmlformats.org/officeDocument/2006/relationships/notesSlide" Target="/ppt/notesSlides/notesSlide9.xml" Id="Rdb5ff4f52e8242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9f5b5400394b54" /><Relationship Type="http://schemas.openxmlformats.org/officeDocument/2006/relationships/notesSlide" Target="/ppt/notesSlides/notesSlide10.xml" Id="Rb3f0f930d74f42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cf696b1542403c" /><Relationship Type="http://schemas.openxmlformats.org/officeDocument/2006/relationships/notesSlide" Target="/ppt/notesSlides/notesSlide11.xml" Id="R200a598360384b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700265-B96F-402A-9926-ABA0571D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F7A42-ACBE-4EB0-B6EF-CBF5B341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1AC00E-587F-4FD3-94A5-255887A4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Production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42AF6-EDFB-4C94-A1B5-63883355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studio pitches a cinematic launch film for a new eco-friendly sneaker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DB721B-A3AC-4F56-97B2-E474CE44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F755F-BABB-4AD2-A4F1-93065202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83FDE-6EE5-43BC-B5AB-93B8BC830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803C0-7CB6-48EF-8BFD-C3102978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94e2158bd40a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407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97A2DD-B728-413D-AEBD-C5E46E9B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32831-A321-4F0C-BFFE-8BCF679A3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163FC8-83CA-40EE-B31A-91197E45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C65DE-8F5C-4947-B02B-67BB7B9B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5C5EF9-7160-4123-BB92-0E23E07F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0F44E3-3F4D-4243-9470-331E6C0D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2FCD49-9221-444E-90E6-9E16E369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F5E20-FAC8-4B9A-91F5-0CFE550F4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A0295D-0D59-44EB-A110-F916A602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DDC22-5114-4722-9981-3F67A574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07D5A4-5553-4673-96BE-4497B135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F10D81-680F-43BF-BF89-B8B7B7B2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DC2E39-870D-488D-8AE5-399DB323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shoot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6AA14E-F50A-4240-A3A9-445EA7AA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66BE3B-90A7-4E8D-AD3C-75863FDD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DD97DD-2E0C-4A4D-BBBF-865F15BE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A0E9B-4102-4CDD-AA2D-4785BDFB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Cast the crew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B21E1-F356-470C-A9C6-E7260FBC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1A7BD2-8EB0-4B11-9D3F-0A5148E5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1C0759-4665-4A89-AE43-450C3417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2330E6-78D0-464F-B93C-F9E5D021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the cut</a:t>
            </a:r>
          </a:p>
        </p:txBody>
      </p:sp>
    </p:spTree>
    <p:extLst>
      <p:ext uri="{BB962C8B-B14F-4D97-AF65-F5344CB8AC3E}">
        <p14:creationId xmlns:p14="http://schemas.microsoft.com/office/powerpoint/2010/main" val="8054811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F20A4-5ECA-4DBD-8F3C-077D418C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0C2D6-C34F-4A09-AF56-B8012282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1C1F8-1657-4E03-9066-8C2D2E9F0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7E02A-BE28-447A-B3FD-B7964076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8445C-4BCF-4054-A3F1-7E46F711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how a launch film can turn product values into a clear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7872C-00D7-4126-AAE3-3B5C0713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07849C-9063-46F0-BBCF-7AADAD04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64868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B9A30A-65B4-4312-8D4B-FE391FCF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75D512-2C4B-4CA9-B37B-5E7A3450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9905D6-6EA6-40E4-A262-A5E6074E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FC05E-54C6-4AEF-884D-2ABB5B57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22192-5ED6-4538-AB0E-5D2743CA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video production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3B5BA-F719-45FA-8E72-95427B3F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D8675E-423B-4543-81A2-C033D737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6314EE-C082-4527-9941-2F2FD587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BB88C2-EC2C-4D48-A142-F692D939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BC946C-3BA0-472B-8EF4-010E8C59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04A1DE-15D3-47B8-AAA8-9C52F266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763F3-B136-4275-9E24-86E50A00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AEBCA-2495-4985-97F4-A83FFEF8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5A1444-4CB7-4B44-857F-79024AF02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launch film can turn product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D4E96B-72AB-4D1F-ADEC-B0F0B3EE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7DAF0-DEF6-44E7-994C-185B1873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A2BA7C-9B30-4C8D-81DF-BE3FC0C0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017BA-A8C9-4571-88CC-4CD7B160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1AF30C-5523-48BF-8430-3F0C5397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Deliver versions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52E7F9-F7B1-4C7C-9202-212ED6B7A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405439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7A5895-4465-45D7-98DD-27091ABEE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F52DC-6A80-4076-B8FD-7DA21E68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D6269-7EAF-4AAA-8490-F0BCDC3E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9E90A-1876-4805-997A-8927F816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96941-6394-49A8-87CA-3C29DD74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C0131-78BB-4D28-B5A5-AE9591D7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0D8DE1-88A9-4FAC-9ADF-313C2968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7526E-C49A-4D2E-985E-CD1B9628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4B477D-29BE-4924-8FCD-373FF275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F889EA-BDE4-47E2-956B-E4705BA7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3A8EBE-1DDC-4549-9AE5-8C3D0F8C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C32AE0-78DB-4B77-9859-28E5EADB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133AEE-9EA0-4229-BC1F-DECFFCFB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shoot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C1E86F-70F0-4245-9C76-1D3F2096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3F5686-2692-4186-8CB9-797D194D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202E8-39A8-436D-8F46-66ECF3745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FF50B-83B6-4000-939C-86DE662A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Cast the crew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0388B6-2A03-4F8E-B707-6CA1EAB3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DFD4FA-37DA-43CB-B08A-CB86288F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0A6C41-28ED-4C53-9E32-A7023AEC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5A2723-6D27-4A22-9345-F6A31482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the cut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0D4085-C4E2-4867-9D24-6052B232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12608A-BD02-4C93-B678-804DF1C6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F59A3B-FFB3-4449-B690-0119775B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4ECF9D-FB75-4B76-843B-B0C52DFA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Deliver versions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36D3AA-B43B-4190-8303-1252E275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166353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3143FD-8486-401C-89B1-1F11A3BE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B24E0-D72B-461B-8C60-A43323C2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64F877-3C17-4C0A-A3EF-F952DE0A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05442-D802-4411-B3A6-223F35DB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6CFA0-FFBB-4C80-B879-CC2D2D3B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AE0E6-54A3-4D75-B383-C7A37BB6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F2C02-5592-4076-AE8A-072ED75A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808AA-91B6-48E6-8C72-D356AE9F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8BDB83-A87A-455D-92D5-5BA2415A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launch message feels flat and too product-focused.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334A92-6C20-4170-99F8-CCC19D1B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C1917F-34F0-43A4-BF4D-C1A5660E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lacks a shared plan for scenes and timing.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6F4B69-E32E-4B2F-99C9-EB5C303D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E7C07B-2606-4EF0-B0A5-6DF092A1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notes are scattered across emails and calls.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FCB07-2719-4961-85F7-290A4BA3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4F930D-7A9F-4AFF-A8E8-10719479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4408BD-72F1-4297-8EE0-515FB11B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D24C02-6159-42E1-8F90-B526328F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connects the product to a memorable brand moment.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8FB8C5-7C55-4C38-B890-EC0C0968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A5506E-3E02-4713-AD95-677DE892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5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production plan gives everyone a clear next step.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EC603B-04E8-4258-984D-CF486CDF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1EAFA1-9A6F-4F00-B6EA-5A8C19C1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organized around scenes, edits, and delivery.</a:t>
            </a:r>
          </a:p>
        </p:txBody>
      </p:sp>
    </p:spTree>
    <p:extLst>
      <p:ext uri="{BB962C8B-B14F-4D97-AF65-F5344CB8AC3E}">
        <p14:creationId xmlns:p14="http://schemas.microsoft.com/office/powerpoint/2010/main" val="15524553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B7D9A6-8270-4C4B-B01E-015730D8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7E607-9DEE-4111-9A6E-FF6C247E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62F1C-4F4A-4CF1-A231-17176EE1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D5908-DF16-485F-838C-06B0AC7C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C9D69-776B-4141-A6CE-23E5BCCC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C12CE-362C-4194-AF49-60912C07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3CA92B-5328-4F79-A5D3-5B054304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EECA91-222E-409F-806C-143886E1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431E9F-1A8C-4E99-850B-D43B80D3D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988498-78BE-4B5C-AB2E-5B6AD19D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concept that matches the product launch and brand tone.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F1EC60-C29E-4326-8EDF-DCC332EA9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1B3F39-9D05-4938-B662-4D622ADB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0A734A-DC63-41C2-8D49-0DBA4619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8D54B8-D88A-4056-B909-9C0E8512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DC52A8-FDFA-42B6-8FA9-55F445F6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plan for scenes, pacing, and visual style.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05603-6D55-4F28-A983-733F62F94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12989C-E9ED-4F49-A3B2-1A7B8531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E0B97C-C102-4E7D-B3AC-478A638E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836210-0D06-4352-B083-E0D5648A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CLIENT STAKEHOLDERS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D6FAAF-9545-4FDA-9DD1-FE70A89B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see how the film supports the campaign message.</a:t>
            </a:r>
          </a:p>
        </p:txBody>
      </p:sp>
    </p:spTree>
    <p:extLst>
      <p:ext uri="{BB962C8B-B14F-4D97-AF65-F5344CB8AC3E}">
        <p14:creationId xmlns:p14="http://schemas.microsoft.com/office/powerpoint/2010/main" val="15815680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C8FB80-62A8-4B48-8AB1-E1F7A5E0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1BC78-9B5D-4718-855F-7D2D8436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5F69EA-D3AA-40B3-96BC-64D1FF7F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2194E-C2A7-4D22-95E9-083CB6F8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900843-7BCF-4197-B3C5-146C700A4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42BD0-53B9-4B99-BFD8-BC7CB074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FE4CA-89FF-44A5-B40C-3840FFA50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2596A-DABB-4969-827F-CE096EF1B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BB92EE-9B28-4B30-9EF6-1FC1ED06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2AA09-8326-4313-A47E-D64CF0D9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ED2E51-8201-443E-9306-2426E244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1B5149-6D82-4616-B625-0993B940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F7E6E0-77D3-45A8-9F2D-3CFF1D60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913E43-61C5-4D9B-9463-B5EF1AE5A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A217DC-09C3-4EDE-A2F7-C8E4FAB4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F7FF3A-6B06-45E3-9C78-003753D0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A58EFD-49EC-42E2-9C1C-46050477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shoot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12A741-93B1-4121-9FB7-69A4FB12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33051B-011A-4753-BA66-F030693B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5BDEB-B8CF-4B22-B253-EC0E0127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442529-5100-406E-858C-BD73158F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B287DA-CF0C-46B6-A8FD-24D043A1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710BD7-19C9-4547-B791-2DE1ED872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Cast the crew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188FD4-5842-4732-B0E6-27F23DF7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6172F6-6976-43C1-ADD6-DF900C01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F8BD14-0603-47B7-81B8-D376CD388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C805C8-FEA7-4E79-A7B6-0C8D8DF1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C3F94F-5BEA-4FE8-8C47-7A52F6D9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6A1B30-C1BA-48B6-B7C8-2323A217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the cut</a:t>
            </a:r>
          </a:p>
        </p:txBody>
      </p:sp>
    </p:spTree>
    <p:extLst>
      <p:ext uri="{BB962C8B-B14F-4D97-AF65-F5344CB8AC3E}">
        <p14:creationId xmlns:p14="http://schemas.microsoft.com/office/powerpoint/2010/main" val="979264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65B3BE-9EED-4710-8A1C-78527ABE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3354F-BA57-4A5B-9FC7-91FCE7CD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01A911-8617-4AE3-8D1E-EAE2E7FE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4B983-934D-44F1-AF7D-5FA9FC6F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E21F72-3B39-43A4-88C0-9E12A09A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903F1-1F71-42AF-9128-28BB8FA2D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0B56E9-75CB-4965-96F1-56215C1E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70B3D-A7EF-4553-B497-50B3B2ED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film make a new sneaker feel fresh, purposeful, and easy to approve?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7E32CE-8FDB-4846-B94D-DCC64A7F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6F8437-918A-4B3F-8DA7-DE989C4C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CCBBF-74F3-4E10-A086-0B024108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7959C-8750-4AC2-9CD2-07AF6F4A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shoot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BAF422-D67D-45EC-88BE-2D29494B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45BEC7-0D70-4DF5-A50F-5E70DA92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941297-BC80-4AA2-BE3A-BAAF3EC6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Cast the crew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C24EB5-2211-40A8-BEE2-873862D2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77A10E-82AC-4464-AF65-36DAA2AC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E62AB-0B6E-4209-B6AF-B60B385A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Deliver versions</a:t>
            </a:r>
          </a:p>
        </p:txBody>
      </p:sp>
    </p:spTree>
    <p:extLst>
      <p:ext uri="{BB962C8B-B14F-4D97-AF65-F5344CB8AC3E}">
        <p14:creationId xmlns:p14="http://schemas.microsoft.com/office/powerpoint/2010/main" val="17590674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60314E-B9F6-480A-AA72-7EB4024D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8CAAD-D998-408D-A61C-082AFD69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A2710-12A1-49DA-BAD1-8FFB5246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FD4CA-D5BF-45F2-BDAE-B6A77AA1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EDEF0D-FD4B-462F-AD14-F9B2808D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56C4B-190F-451A-A834-AF930754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77FA5-1946-4BC8-A374-68A713F6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1028D-F505-41AB-A21B-2899959B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47ABA-CAF9-4668-85AE-39E15A7C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3D3636-72A7-4668-959B-1D04DE8D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80B8DA-F49A-4191-944A-669EBCAC5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D9078-41A3-4406-A001-AD12BE88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36EC4F-990D-4F7F-95A9-F05EABF4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4D407-1D21-421C-A9F7-4F5F7E8E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shoot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A6B0DC-C4C5-4EA5-932A-5AD41BEA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43AE81-861B-4303-815C-85F01676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6ED3C8-DACD-4CA8-95A8-F5665F37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EEEAD9-6C61-42BB-A5D7-996975EB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A1BD32-89AE-40F4-BE71-D66BB79F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Cast the crew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54DCCD-1CF9-4B31-AE4D-D39A62C1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A3616-101F-4A46-8702-827D2F4C4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E89285-541B-4E36-A6B0-A17033E2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914C46-02C4-4950-BEAC-0137133A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B54C5F-E80E-4953-90A4-77D048C1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Deliver versions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D3DD50-4375-4796-AB72-3A52DD44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419822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6E1FC-4C1F-422B-9988-308FDA4C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3D2BD-7AF0-434B-A25E-DEA40C6D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610E95-F272-46A8-BD96-C15D604E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brief into a film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21F488-8849-4058-80E7-47E32AD3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B73B3-5D8F-4A53-99FE-266CDA7A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CD3A4-E89B-4962-B8C7-4878965A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10F1F-A0C9-4276-86CC-46015B10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975484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2026-10-01T09:37:32.4920000Z</dcterms:created>
  <dcterms:modified xsi:type="dcterms:W3CDTF">2026-10-01T09:37:32.4920000Z</dcterms:modified>
</coreProperties>
</file>