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4b540796f8447b" /><Relationship Type="http://schemas.openxmlformats.org/officeDocument/2006/relationships/extended-properties" Target="/docProps/app.xml" Id="Rc064c94e610c4f08" /><Relationship Type="http://schemas.openxmlformats.org/officeDocument/2006/relationships/officeDocument" Target="/ppt/presentation.xml" Id="Rce101a8f228046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82de6b1d214084"/>
  </p:sldMasterIdLst>
  <p:notesMasterIdLst>
    <p:notesMasterId xmlns:r="http://schemas.openxmlformats.org/officeDocument/2006/relationships" r:id="R6b0712c4b04548ea"/>
  </p:notesMasterIdLst>
  <p:sldIdLst>
    <p:sldId xmlns:r="http://schemas.openxmlformats.org/officeDocument/2006/relationships" id="256" r:id="R5502d018573d41e0"/>
    <p:sldId xmlns:r="http://schemas.openxmlformats.org/officeDocument/2006/relationships" id="257" r:id="R0af933835dce4110"/>
    <p:sldId xmlns:r="http://schemas.openxmlformats.org/officeDocument/2006/relationships" id="258" r:id="R2d3337ca046f4ef2"/>
    <p:sldId xmlns:r="http://schemas.openxmlformats.org/officeDocument/2006/relationships" id="259" r:id="Redb9733af7f84d50"/>
    <p:sldId xmlns:r="http://schemas.openxmlformats.org/officeDocument/2006/relationships" id="260" r:id="R3baedd9f2a844927"/>
    <p:sldId xmlns:r="http://schemas.openxmlformats.org/officeDocument/2006/relationships" id="261" r:id="Rad2c5b49207a4edb"/>
    <p:sldId xmlns:r="http://schemas.openxmlformats.org/officeDocument/2006/relationships" id="262" r:id="Rbce452da8ee2455c"/>
    <p:sldId xmlns:r="http://schemas.openxmlformats.org/officeDocument/2006/relationships" id="263" r:id="Rf915800e3e404aa1"/>
    <p:sldId xmlns:r="http://schemas.openxmlformats.org/officeDocument/2006/relationships" id="264" r:id="R6d8d129ec2224218"/>
    <p:sldId xmlns:r="http://schemas.openxmlformats.org/officeDocument/2006/relationships" id="265" r:id="Rdf7c72cc813548d3"/>
    <p:sldId xmlns:r="http://schemas.openxmlformats.org/officeDocument/2006/relationships" id="266" r:id="Rcb29299d6c134d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d2a25d4ca643e9" /><Relationship Type="http://schemas.openxmlformats.org/officeDocument/2006/relationships/slideMaster" Target="/ppt/slideMasters/slideMaster1.xml" Id="R8682de6b1d214084" /><Relationship Type="http://schemas.openxmlformats.org/officeDocument/2006/relationships/notesMaster" Target="/ppt/notesMasters/notesMaster1.xml" Id="R6b0712c4b04548ea" /><Relationship Type="http://schemas.openxmlformats.org/officeDocument/2006/relationships/presProps" Target="/ppt/presProps.xml" Id="Re2cb99b9b2fe497b" /><Relationship Type="http://schemas.openxmlformats.org/officeDocument/2006/relationships/tableStyles" Target="/ppt/tableStyles.xml" Id="Rab050697fc744dd6" /><Relationship Type="http://schemas.openxmlformats.org/officeDocument/2006/relationships/slide" Target="/ppt/slides/slide1.xml" Id="R5502d018573d41e0" /><Relationship Type="http://schemas.openxmlformats.org/officeDocument/2006/relationships/slide" Target="/ppt/slides/slide2.xml" Id="R0af933835dce4110" /><Relationship Type="http://schemas.openxmlformats.org/officeDocument/2006/relationships/slide" Target="/ppt/slides/slide3.xml" Id="R2d3337ca046f4ef2" /><Relationship Type="http://schemas.openxmlformats.org/officeDocument/2006/relationships/slide" Target="/ppt/slides/slide4.xml" Id="Redb9733af7f84d50" /><Relationship Type="http://schemas.openxmlformats.org/officeDocument/2006/relationships/slide" Target="/ppt/slides/slide5.xml" Id="R3baedd9f2a844927" /><Relationship Type="http://schemas.openxmlformats.org/officeDocument/2006/relationships/slide" Target="/ppt/slides/slide6.xml" Id="Rad2c5b49207a4edb" /><Relationship Type="http://schemas.openxmlformats.org/officeDocument/2006/relationships/slide" Target="/ppt/slides/slide7.xml" Id="Rbce452da8ee2455c" /><Relationship Type="http://schemas.openxmlformats.org/officeDocument/2006/relationships/slide" Target="/ppt/slides/slide8.xml" Id="Rf915800e3e404aa1" /><Relationship Type="http://schemas.openxmlformats.org/officeDocument/2006/relationships/slide" Target="/ppt/slides/slide9.xml" Id="R6d8d129ec2224218" /><Relationship Type="http://schemas.openxmlformats.org/officeDocument/2006/relationships/slide" Target="/ppt/slides/slide10.xml" Id="Rdf7c72cc813548d3" /><Relationship Type="http://schemas.openxmlformats.org/officeDocument/2006/relationships/slide" Target="/ppt/slides/slide11.xml" Id="Rcb29299d6c134d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76b3a132714e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ccccf4427a483d" /><Relationship Type="http://schemas.openxmlformats.org/officeDocument/2006/relationships/notesMaster" Target="/ppt/notesMasters/notesMaster1.xml" Id="R846c40deac3c4a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78e3dcfbb6e4e08" /><Relationship Type="http://schemas.openxmlformats.org/officeDocument/2006/relationships/notesMaster" Target="/ppt/notesMasters/notesMaster1.xml" Id="R03527adc809e4c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86a29635bc4805" /><Relationship Type="http://schemas.openxmlformats.org/officeDocument/2006/relationships/notesMaster" Target="/ppt/notesMasters/notesMaster1.xml" Id="R7740a65d73a24d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977c0131494b4d" /><Relationship Type="http://schemas.openxmlformats.org/officeDocument/2006/relationships/notesMaster" Target="/ppt/notesMasters/notesMaster1.xml" Id="R66d7134d9e6f44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f9e00111b04106" /><Relationship Type="http://schemas.openxmlformats.org/officeDocument/2006/relationships/notesMaster" Target="/ppt/notesMasters/notesMaster1.xml" Id="R1640ba3993b94a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5846073c044e0a" /><Relationship Type="http://schemas.openxmlformats.org/officeDocument/2006/relationships/notesMaster" Target="/ppt/notesMasters/notesMaster1.xml" Id="R090dc8b7f74542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2c306d1aae4abe" /><Relationship Type="http://schemas.openxmlformats.org/officeDocument/2006/relationships/notesMaster" Target="/ppt/notesMasters/notesMaster1.xml" Id="Re7c22c71d54b4f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e0ac3c4f434c6e" /><Relationship Type="http://schemas.openxmlformats.org/officeDocument/2006/relationships/notesMaster" Target="/ppt/notesMasters/notesMaster1.xml" Id="R0c4dfb5d2c3c41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b675294154e4894" /><Relationship Type="http://schemas.openxmlformats.org/officeDocument/2006/relationships/notesMaster" Target="/ppt/notesMasters/notesMaster1.xml" Id="Rcfd7fc7eb96046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21dc4d8d87449f" /><Relationship Type="http://schemas.openxmlformats.org/officeDocument/2006/relationships/notesMaster" Target="/ppt/notesMasters/notesMaster1.xml" Id="R9de8ab22947748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415bc8dcd94650" /><Relationship Type="http://schemas.openxmlformats.org/officeDocument/2006/relationships/notesMaster" Target="/ppt/notesMasters/notesMaster1.xml" Id="R4536097993914a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5f271c58c242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17c3cd19a045f4" /><Relationship Type="http://schemas.openxmlformats.org/officeDocument/2006/relationships/slideLayout" Target="/ppt/slideLayouts/slideLayout1.xml" Id="Rf3b74bb2099a4b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3b74bb2099a4b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b3f7e94fa42eb" /><Relationship Type="http://schemas.openxmlformats.org/officeDocument/2006/relationships/image" Target="/ppt/media/image.png" Id="Rd2256d4cd3f6403d" /><Relationship Type="http://schemas.openxmlformats.org/officeDocument/2006/relationships/notesSlide" Target="/ppt/notesSlides/notesSlide1.xml" Id="Ra663ea9a6afe4a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eef7ad9ec4ab2" /><Relationship Type="http://schemas.openxmlformats.org/officeDocument/2006/relationships/notesSlide" Target="/ppt/notesSlides/notesSlide2.xml" Id="R6667c779d9f74af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33db5069d844b7" /><Relationship Type="http://schemas.openxmlformats.org/officeDocument/2006/relationships/notesSlide" Target="/ppt/notesSlides/notesSlide3.xml" Id="R3c519fb9e18c46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ade52eeca54794" /><Relationship Type="http://schemas.openxmlformats.org/officeDocument/2006/relationships/notesSlide" Target="/ppt/notesSlides/notesSlide4.xml" Id="R56cccae2975f46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f007ef47754afd" /><Relationship Type="http://schemas.openxmlformats.org/officeDocument/2006/relationships/notesSlide" Target="/ppt/notesSlides/notesSlide5.xml" Id="R8e02e70f2c5f48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115a5150a4cf6" /><Relationship Type="http://schemas.openxmlformats.org/officeDocument/2006/relationships/notesSlide" Target="/ppt/notesSlides/notesSlide6.xml" Id="Ra26a3106814e49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f80c1e8fc4497" /><Relationship Type="http://schemas.openxmlformats.org/officeDocument/2006/relationships/notesSlide" Target="/ppt/notesSlides/notesSlide7.xml" Id="R605302e6a5ff4e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8f895cd5b459c" /><Relationship Type="http://schemas.openxmlformats.org/officeDocument/2006/relationships/notesSlide" Target="/ppt/notesSlides/notesSlide8.xml" Id="Rae47a0a0752b45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2b71d935564595" /><Relationship Type="http://schemas.openxmlformats.org/officeDocument/2006/relationships/notesSlide" Target="/ppt/notesSlides/notesSlide9.xml" Id="Ra2d8ab66ea324a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4891efe214da7" /><Relationship Type="http://schemas.openxmlformats.org/officeDocument/2006/relationships/notesSlide" Target="/ppt/notesSlides/notesSlide10.xml" Id="Rbadbd4e0fa3c45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8df0273eaf40c7" /><Relationship Type="http://schemas.openxmlformats.org/officeDocument/2006/relationships/notesSlide" Target="/ppt/notesSlides/notesSlide11.xml" Id="R2b4f19685b784e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9C7A5-7269-4A60-A14B-A12350BA9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466563-EE65-4B5B-845B-59C48E49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5DBA7A-4C0D-4A10-A37B-25BFDE45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Production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ECD63-89CB-4F82-9C25-07261B76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launch film maps each shot, cue, and edit before the crew rolls.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A8BF11-745B-4A35-AA1E-24C4A32A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50DEB-B9DA-4ADB-B08F-C47221B3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8327C-D25D-49EC-A34E-FB3AF172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FE31C-BD66-4212-A6B7-C6C0D313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56d4cd3f6403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895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ED57A7-4BD5-4262-A742-23CEEE42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1B192-A124-41B2-B182-C862844A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347794-CF37-4EF4-8E82-8852F4DC3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648278-C859-4F52-9B7E-6EF78CF0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7FA7C-1B95-4CF8-9B5E-1A0C89F1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production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A282D-2CE6-4851-89D3-4CC98EB1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4A08E-7E3A-45FA-849D-0736EA8D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01FF64-6856-4130-886E-8B5B042C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3866E-8659-4344-B131-1F491E94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scene list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525FCE-C81D-4652-A21E-6CAB2988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B3256F-E06F-4270-A340-C6E62985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5845D9-A8D5-4E71-B091-DDC27FD4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9BBB9-1FA7-467C-A6E4-B2B0CBC0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camera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B5C831-C3E9-4F7D-BF77-7458E441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2881C-0910-4B0E-AA73-799D0853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A22A99-AEAF-4593-9E41-6FD66CDB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EE3C9A-7EFD-4709-80EF-332613FB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audio and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3DFD6B-1384-46EF-BDD3-8E45EE1B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8ACEE1-AB44-44AD-9D62-FA3F46EC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F1E8D9-DC19-4D55-8723-A1766307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9DA2CE-A9F7-44CB-BEFA-31C89482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</p:spTree>
    <p:extLst>
      <p:ext uri="{BB962C8B-B14F-4D97-AF65-F5344CB8AC3E}">
        <p14:creationId xmlns:p14="http://schemas.microsoft.com/office/powerpoint/2010/main" val="16136962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CE323-C0B0-4D86-B016-BD40C8F06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79CF0-CE04-4000-93A8-A3AAEC3E2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8039C-D3DB-40A0-962C-45ECC312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D57EC-E1AE-4B42-B520-48634693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CC4A6-1630-49C8-AFA0-BAF2D331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short brand film from script to final cut.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DBBA0-07D9-4817-889B-2F297E61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741B6E-A721-45EF-A303-991763D2D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353971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432AEA-646D-464B-98A0-50EDDC58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E389CE-FB53-4248-8199-E0BB9BA20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3CA8D0-CE49-482B-B610-285AFF79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9860D-A95B-424B-8869-2F5CC222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707BA4-27C4-4BF6-89A2-333D8756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video production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36EAA-DC85-41A4-99DD-A7921A6C9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AEAB3-72D0-4CDF-9F7E-5C970C0A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7730D-34DE-441C-9358-7075D202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3208B-7131-48C5-810C-AC864A26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production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580F8-A22E-4530-B511-69241DAD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97803C-67AF-424C-96E4-0D37C0F2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D47E52-12E0-49F3-A08E-14172EDE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679F2-B228-4162-8ABE-E65B74A2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1F4C04-46FA-462C-8D1B-B6F0F86B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short brand film from script to fi…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558BE8-1ECC-4110-92BF-AE811F7E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BB9CB3-8CC0-4235-A7DE-6548C160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FA3B00-FAA8-4493-8A8C-8D507EC0B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CCD869-9EB7-46D8-8CD5-A21FB08D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228C8-E22D-4F9F-A5E3-BF9F49410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the edit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31CF22-6051-42B3-B927-E47961D4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860737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6F035B-3E48-4593-A92B-9BD790EB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A4018B-EA3C-46F0-BD8B-7E3BEC0B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867D18-F67F-43CD-BE8B-74D87D02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ADE12-B30E-45F7-ABBA-C63D3D06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5954F2-FE2B-490E-A6CE-724460FD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9E89D-4E2A-4D31-9748-47298F7E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AEEBBE-4466-4C3B-B3EB-27EFA4FE0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8C212-F4B0-4D29-A371-873937A2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65F55F-686C-4AC7-8A26-54AAF8AD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 list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4B531-5C53-4EBD-99FD-EB46E3DC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6818F-2B73-4490-9C6D-D10A853C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FE700-D6E8-454B-AF4D-4CE0675F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86AE37-DEB2-4CD1-AA96-588D5F8D0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each camera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AC462-D187-435F-86BA-507FA1FB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13F11E-8C69-43DF-AD1F-ED46FA55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C70B0D-7E09-463F-9B63-B50750A1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6DAA11-53C1-4149-A83B-FCD95289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audio and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9FC13E-73B2-4D9D-A457-A5B80AA4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690E87-5A0C-4C75-BE80-8BC1FDED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410881-1FBD-4187-BE92-16EF22E8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87C0D6-F8E3-4058-A281-D3588D1E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AF3E1F-6128-4131-8DEA-7D0B8133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19D14D-8263-4181-9D5A-FF71D3D4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C55451-B01A-46C8-8536-2175C83A6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9ACC18-475F-43F4-B7E7-1D69F4C5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edit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B1FF70-3C26-4194-B81C-E4FCC171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743701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075317-1475-4E27-8740-CDDCDAB3E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26B42C-FA0C-49FE-89B9-BB0CB8EE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87565-9630-4BFA-8665-5C34F22E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F7DADB-A402-44BB-AE69-443176D4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6445E6-C5AA-4888-979E-DA68AC6C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production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9D01AC-3229-4BEF-8AD6-420E7FDA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936A8-E5E4-4C39-A94C-4110ECD9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5A9E5-03C5-42D0-A5B9-A97C0449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42184C-A661-4B60-8E4C-91CE85F1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are discussed, but not mapped.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D8C7B-58AB-4624-903D-1893AF6E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E7C5B3-A053-4BCD-A5AB-C40B3F73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Crew roles shift during the shoot.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218E34-2C46-45CD-BDA4-033DA808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A4F651-D524-4CCD-B4B6-BE210EC76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notes arrive after filming.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7D4F3C-4B25-425F-9496-DD45E495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EF963C-5AE2-43B5-8ADB-54DE52F9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B9844-4407-4FC7-9346-196EF300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B6C2D1-9DFB-4E50-B0A7-B07105AC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7E2D46-BC83-4432-BEB2-B7A78118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41978A-DC85-4D0C-A92B-31F1AE71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one shared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E4CCC6-D156-487D-B8EA-82439677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B147FA-19A6-45E4-8030-1D8F8477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comments are captured early.</a:t>
            </a:r>
          </a:p>
        </p:txBody>
      </p:sp>
    </p:spTree>
    <p:extLst>
      <p:ext uri="{BB962C8B-B14F-4D97-AF65-F5344CB8AC3E}">
        <p14:creationId xmlns:p14="http://schemas.microsoft.com/office/powerpoint/2010/main" val="14044210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F28CBF-DDF5-4828-96AB-73E11F3A8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7FFD19-6409-4D16-BE3D-BDF9F1CF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D8F2DB-F74C-43C3-A275-86EA15E5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32BC8B-F443-4CE4-84A1-2C2B95C00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9D10A-4E34-47B5-AB82-F958754B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F8BE39-191E-41D2-B671-C42FE4497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94DBA-A91D-4B41-93B4-723F1FD3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9D75B-4AFD-4592-9F15-B2E11DBE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A303CA-68B7-4A72-BF85-A28DEBCA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7B64F3-3236-4F12-8517-1B1F6519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visual plan to align the team on tone and pacing.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B525F2-F52D-4035-B70A-5A1DD0E9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5150AF-31B9-41CE-A05D-FEE14253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A8CD12-C9F8-48A4-9F49-E22DBFB1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8D3E99-0A80-4F0D-A249-D8EA044E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B5565C-F803-4680-BF3B-F2EA1B6E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organized shot sequence to keep the shoot moving smoothly.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0F8C97-165D-4ACF-8DF2-F8867B73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8E050-B0DE-4A86-823B-D26FDEDA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128FF9-1109-403D-BCC7-B31B90BA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B10895-E4A8-45FA-9BD7-AE134892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CLIENT STAKEHOLDER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BCD988-5A95-4FD3-9466-6E416549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review the story before filming begins.</a:t>
            </a:r>
          </a:p>
        </p:txBody>
      </p:sp>
    </p:spTree>
    <p:extLst>
      <p:ext uri="{BB962C8B-B14F-4D97-AF65-F5344CB8AC3E}">
        <p14:creationId xmlns:p14="http://schemas.microsoft.com/office/powerpoint/2010/main" val="6368976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2E49D0-64BC-4D1A-B1CA-3403EA69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82452-C6D0-47A2-AEDD-034D2892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8FA65-401D-4550-AEE5-F966950C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04ED8-7FEC-4ED3-853E-16BA7D4E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E3BF14-B71D-45AC-BF38-B4996C4F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E4F88-A82D-4522-882D-5F0D73B39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93194-1106-4FD3-B8AD-89D2CDCFB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635B38-6BB4-4E42-8474-707A92A7D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04F67-E5EA-4190-B3BE-EF6E4118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B61E2-790B-4A9E-B9FE-12CCC9B5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68A80B-6100-4C40-8F7B-372DC3B4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 list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E28158-4936-463B-A320-82D4512E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45A8D-49D7-477F-9C0A-1C1B83EA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A8B6E-CC67-4655-943B-5FCD4D9F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32A531-F1BA-4AC4-AA4F-7BEFE63F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9498B3-5945-43C9-A406-3A299BE9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A58A64-979A-4A7B-A926-B1B8C82AB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each camera angle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127B07-480F-4A5A-9DBE-6ADB681A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ED2F2F-EA78-469F-85D0-40FDB87B5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C633C5-7336-4FE6-91D9-56D4750B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2660C-F6D9-4D7E-9B40-5851DC84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56C467-7575-4FA3-8A9B-825BA226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064D31-A3B6-4B65-8C97-70378CE1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audio and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5D6607-6C28-4361-938B-6CDBCD0EB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C72B23-E05C-4872-8FBE-42BF12A6F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296798-4830-47DE-8498-B6AC1DAF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61ED02-DC90-4D5C-8AEB-C1FA01D5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CD9A0C-1A8F-4059-8BE8-C14AE17F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E8E4AF-6EAC-4CED-91DE-0620D994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</p:spTree>
    <p:extLst>
      <p:ext uri="{BB962C8B-B14F-4D97-AF65-F5344CB8AC3E}">
        <p14:creationId xmlns:p14="http://schemas.microsoft.com/office/powerpoint/2010/main" val="7942849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9A331E-DDCF-49CF-98B0-F01579DD2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3C46D-0003-41E6-B4A2-C67A748D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723D3B-39B3-44A7-9527-216D99BF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30FE2-EE3B-43D4-92B1-41DC2AE9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2E34D-DDAC-4899-8F43-0B8BF78F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production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139F45-7337-4363-ACD6-4BCA79BA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910ADE-BA2C-4371-A957-F1ACD947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7413EA-96C5-4334-8E1B-271AD7B4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24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café promo idea into a clear shoot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D0B563-8CB0-45A2-86DE-82A9247E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2AA752-405C-4047-90D9-DB61459D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B378ED-61F0-4866-8736-245CE514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150A03-4B46-4180-9652-97FB2DAC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camera angle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CF3FC-EC20-4FA6-B94E-543BFC4B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612183-E412-432E-9C0A-2CEB75DE3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704B0A-CCCD-493F-B140-36936295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audio and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AA8BAC-8278-4DFE-991F-6018BD3F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786A8B-0109-42B2-BA74-C7B9011E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53522C-92F8-43E2-9D0B-E3490D653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edit flow</a:t>
            </a:r>
          </a:p>
        </p:txBody>
      </p:sp>
    </p:spTree>
    <p:extLst>
      <p:ext uri="{BB962C8B-B14F-4D97-AF65-F5344CB8AC3E}">
        <p14:creationId xmlns:p14="http://schemas.microsoft.com/office/powerpoint/2010/main" val="20479093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3222BD-2525-4494-8737-1012635FD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498BA-5CC2-4257-B530-C5C60189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EDEDDB-DD7E-4C57-A075-8ADA081B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A36F3-DE61-4F20-AF3D-2B5A3F5D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FD0194-8E21-417D-B7BC-99509C866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production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931CAC-C871-42D3-91C4-9EEA4CF8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DF778C-272C-4C2B-A16D-1C8828D8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EF46D2-7CBE-4464-AA2F-FFD2D3B6D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D448F1-B4FF-424A-995B-ECD63F06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 list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46FC67-197A-4E0C-8BB9-810CF181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344CDD-9B03-4A4C-98AC-64A46D5A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CB6943-B583-432E-AF91-2751A54D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98454A-1A53-49C1-82CD-7B9F8E1A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D9D729-363B-4C63-A4F0-FA420562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each camera angle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89EF3B-56B9-44F8-B46D-E6226C58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C4A6F8-D030-4F52-A428-C848AD10A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31EE56-B520-4EA4-A748-1E88D9A0A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2647A6-28AA-422A-9293-31CAA8399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915C50-51FD-4FEB-A6FF-1C58FCD3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audio and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ECF703-BDD4-4851-A376-CE9B6DEA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9A624B-DA28-4D86-B602-55CD9F9F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868980-852B-43CD-BFE3-7D445F61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A674E0-6BC7-4DFB-8979-2DEC1A70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CC5D1D-8205-431E-AE5B-774DCE6F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edit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FA0162-4E21-41CD-840A-5B64F66B2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140517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BCD3FB-066B-4C18-8682-8879A6EC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1C6B95-3D3C-47B3-A6AC-97A2CACD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051115-B406-495D-AC17-E128CC90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idea to frame, every shot stays intentional.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ACAA0E-3141-437F-89D8-47DB54E0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9DA0D-D176-4137-94C8-8D9F1AF09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E6E5F1-41DC-4530-AEE3-9ED6E5C6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58489-420C-4AE6-83FA-E811CCCBB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500892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2026-10-01T10:22:31.0530000Z</dcterms:created>
  <dcterms:modified xsi:type="dcterms:W3CDTF">2026-10-01T10:22:31.0530000Z</dcterms:modified>
</coreProperties>
</file>