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f032229908c495c" /><Relationship Type="http://schemas.openxmlformats.org/officeDocument/2006/relationships/extended-properties" Target="/docProps/app.xml" Id="R4bb78233af6e4263" /><Relationship Type="http://schemas.openxmlformats.org/officeDocument/2006/relationships/officeDocument" Target="/ppt/presentation.xml" Id="R353b20190bc94af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77268f5580406c"/>
  </p:sldMasterIdLst>
  <p:notesMasterIdLst>
    <p:notesMasterId xmlns:r="http://schemas.openxmlformats.org/officeDocument/2006/relationships" r:id="R6b32ea521ee7423b"/>
  </p:notesMasterIdLst>
  <p:sldIdLst>
    <p:sldId xmlns:r="http://schemas.openxmlformats.org/officeDocument/2006/relationships" id="256" r:id="R5e44c11c62ea4705"/>
    <p:sldId xmlns:r="http://schemas.openxmlformats.org/officeDocument/2006/relationships" id="257" r:id="R377d1c6a4ec048be"/>
    <p:sldId xmlns:r="http://schemas.openxmlformats.org/officeDocument/2006/relationships" id="258" r:id="Rbfebab5f19e84405"/>
    <p:sldId xmlns:r="http://schemas.openxmlformats.org/officeDocument/2006/relationships" id="259" r:id="Re82e5bd798374f49"/>
    <p:sldId xmlns:r="http://schemas.openxmlformats.org/officeDocument/2006/relationships" id="260" r:id="Rb045835b142e49ec"/>
    <p:sldId xmlns:r="http://schemas.openxmlformats.org/officeDocument/2006/relationships" id="261" r:id="Rc2963ae039624cb0"/>
    <p:sldId xmlns:r="http://schemas.openxmlformats.org/officeDocument/2006/relationships" id="262" r:id="R76ea8141788b42a7"/>
    <p:sldId xmlns:r="http://schemas.openxmlformats.org/officeDocument/2006/relationships" id="263" r:id="Re933f37e245b446a"/>
    <p:sldId xmlns:r="http://schemas.openxmlformats.org/officeDocument/2006/relationships" id="264" r:id="R4ca8b8b1307b4243"/>
    <p:sldId xmlns:r="http://schemas.openxmlformats.org/officeDocument/2006/relationships" id="265" r:id="R6712dd0b516d4962"/>
    <p:sldId xmlns:r="http://schemas.openxmlformats.org/officeDocument/2006/relationships" id="266" r:id="R97b2ce46084549d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c2519df7a7943c5" /><Relationship Type="http://schemas.openxmlformats.org/officeDocument/2006/relationships/slideMaster" Target="/ppt/slideMasters/slideMaster1.xml" Id="R5977268f5580406c" /><Relationship Type="http://schemas.openxmlformats.org/officeDocument/2006/relationships/notesMaster" Target="/ppt/notesMasters/notesMaster1.xml" Id="R6b32ea521ee7423b" /><Relationship Type="http://schemas.openxmlformats.org/officeDocument/2006/relationships/presProps" Target="/ppt/presProps.xml" Id="Rd414d4d3df6645db" /><Relationship Type="http://schemas.openxmlformats.org/officeDocument/2006/relationships/tableStyles" Target="/ppt/tableStyles.xml" Id="Rd1b65cf0e4874c0d" /><Relationship Type="http://schemas.openxmlformats.org/officeDocument/2006/relationships/slide" Target="/ppt/slides/slide1.xml" Id="R5e44c11c62ea4705" /><Relationship Type="http://schemas.openxmlformats.org/officeDocument/2006/relationships/slide" Target="/ppt/slides/slide2.xml" Id="R377d1c6a4ec048be" /><Relationship Type="http://schemas.openxmlformats.org/officeDocument/2006/relationships/slide" Target="/ppt/slides/slide3.xml" Id="Rbfebab5f19e84405" /><Relationship Type="http://schemas.openxmlformats.org/officeDocument/2006/relationships/slide" Target="/ppt/slides/slide4.xml" Id="Re82e5bd798374f49" /><Relationship Type="http://schemas.openxmlformats.org/officeDocument/2006/relationships/slide" Target="/ppt/slides/slide5.xml" Id="Rb045835b142e49ec" /><Relationship Type="http://schemas.openxmlformats.org/officeDocument/2006/relationships/slide" Target="/ppt/slides/slide6.xml" Id="Rc2963ae039624cb0" /><Relationship Type="http://schemas.openxmlformats.org/officeDocument/2006/relationships/slide" Target="/ppt/slides/slide7.xml" Id="R76ea8141788b42a7" /><Relationship Type="http://schemas.openxmlformats.org/officeDocument/2006/relationships/slide" Target="/ppt/slides/slide8.xml" Id="Re933f37e245b446a" /><Relationship Type="http://schemas.openxmlformats.org/officeDocument/2006/relationships/slide" Target="/ppt/slides/slide9.xml" Id="R4ca8b8b1307b4243" /><Relationship Type="http://schemas.openxmlformats.org/officeDocument/2006/relationships/slide" Target="/ppt/slides/slide10.xml" Id="R6712dd0b516d4962" /><Relationship Type="http://schemas.openxmlformats.org/officeDocument/2006/relationships/slide" Target="/ppt/slides/slide11.xml" Id="R97b2ce46084549d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9b3f7cdf0a4e7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85628f7daf4e5b" /><Relationship Type="http://schemas.openxmlformats.org/officeDocument/2006/relationships/notesMaster" Target="/ppt/notesMasters/notesMaster1.xml" Id="R502cf8fcf04243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140bfd83853454c" /><Relationship Type="http://schemas.openxmlformats.org/officeDocument/2006/relationships/notesMaster" Target="/ppt/notesMasters/notesMaster1.xml" Id="R72da85123ae84b9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e741ab8986f4f42" /><Relationship Type="http://schemas.openxmlformats.org/officeDocument/2006/relationships/notesMaster" Target="/ppt/notesMasters/notesMaster1.xml" Id="R3bce8e9e61e74a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df7478daa54d07" /><Relationship Type="http://schemas.openxmlformats.org/officeDocument/2006/relationships/notesMaster" Target="/ppt/notesMasters/notesMaster1.xml" Id="Rd78d9e91579e431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2c86e2597ab4aaa" /><Relationship Type="http://schemas.openxmlformats.org/officeDocument/2006/relationships/notesMaster" Target="/ppt/notesMasters/notesMaster1.xml" Id="Rf6f5ec06b1404c6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a4c91f6f244400f" /><Relationship Type="http://schemas.openxmlformats.org/officeDocument/2006/relationships/notesMaster" Target="/ppt/notesMasters/notesMaster1.xml" Id="R6270ea456f714e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ed4cd8a14b0461c" /><Relationship Type="http://schemas.openxmlformats.org/officeDocument/2006/relationships/notesMaster" Target="/ppt/notesMasters/notesMaster1.xml" Id="R145449011fa44b0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674b30d60ba4987" /><Relationship Type="http://schemas.openxmlformats.org/officeDocument/2006/relationships/notesMaster" Target="/ppt/notesMasters/notesMaster1.xml" Id="Rb6393521f8cd4c6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b68868ba9e4c6a" /><Relationship Type="http://schemas.openxmlformats.org/officeDocument/2006/relationships/notesMaster" Target="/ppt/notesMasters/notesMaster1.xml" Id="R7dd70b061f594af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4ea253d0f834eb0" /><Relationship Type="http://schemas.openxmlformats.org/officeDocument/2006/relationships/notesMaster" Target="/ppt/notesMasters/notesMaster1.xml" Id="Rfc410624d2ac4ae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936e19328ad4a4d" /><Relationship Type="http://schemas.openxmlformats.org/officeDocument/2006/relationships/notesMaster" Target="/ppt/notesMasters/notesMaster1.xml" Id="Rdc2adac7cf9648b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cbd9adf1e547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a3dc4321ca47c9" /><Relationship Type="http://schemas.openxmlformats.org/officeDocument/2006/relationships/slideLayout" Target="/ppt/slideLayouts/slideLayout1.xml" Id="R52efaae74ca148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efaae74ca148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ab25092ca04f3a" /><Relationship Type="http://schemas.openxmlformats.org/officeDocument/2006/relationships/image" Target="/ppt/media/image.png" Id="Rbc3463794f8c408f" /><Relationship Type="http://schemas.openxmlformats.org/officeDocument/2006/relationships/notesSlide" Target="/ppt/notesSlides/notesSlide1.xml" Id="Rc6c24ad3a6e0491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b46dc0f3244d66" /><Relationship Type="http://schemas.openxmlformats.org/officeDocument/2006/relationships/notesSlide" Target="/ppt/notesSlides/notesSlide2.xml" Id="R2e40789749d440c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910caccf994917" /><Relationship Type="http://schemas.openxmlformats.org/officeDocument/2006/relationships/notesSlide" Target="/ppt/notesSlides/notesSlide3.xml" Id="R38943bda99104f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888c598722431c" /><Relationship Type="http://schemas.openxmlformats.org/officeDocument/2006/relationships/notesSlide" Target="/ppt/notesSlides/notesSlide4.xml" Id="Ra47dabf1eb1245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0433084d004e51" /><Relationship Type="http://schemas.openxmlformats.org/officeDocument/2006/relationships/notesSlide" Target="/ppt/notesSlides/notesSlide5.xml" Id="R30bab1e7b7c949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3007750c7848dd" /><Relationship Type="http://schemas.openxmlformats.org/officeDocument/2006/relationships/notesSlide" Target="/ppt/notesSlides/notesSlide6.xml" Id="R39af45803d304c0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fb03e774a9439f" /><Relationship Type="http://schemas.openxmlformats.org/officeDocument/2006/relationships/notesSlide" Target="/ppt/notesSlides/notesSlide7.xml" Id="R3958c67c001944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56b1c9e6ab49e3" /><Relationship Type="http://schemas.openxmlformats.org/officeDocument/2006/relationships/notesSlide" Target="/ppt/notesSlides/notesSlide8.xml" Id="R7f94a1cb87e140c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e2bc818e614695" /><Relationship Type="http://schemas.openxmlformats.org/officeDocument/2006/relationships/notesSlide" Target="/ppt/notesSlides/notesSlide9.xml" Id="R5224f5f0e0374d2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16fa38cfbe4941" /><Relationship Type="http://schemas.openxmlformats.org/officeDocument/2006/relationships/notesSlide" Target="/ppt/notesSlides/notesSlide10.xml" Id="Rcf45f7976c74430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b8274af5764ec0" /><Relationship Type="http://schemas.openxmlformats.org/officeDocument/2006/relationships/notesSlide" Target="/ppt/notesSlides/notesSlide11.xml" Id="R21ab441dee354bb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938823-0A9E-4C82-9B1D-360DC846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506C4C-B736-4790-8CF4-38FC6CEA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391001-3206-4360-80E4-E2D57EC6B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Production Videographer Video Marketing youtube Marketing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44DE15-BC3C-4730-95B1-5BDD1F869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café team turns one behind-the-scenes shoot into a week of engaging launch content.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49B153-7BA8-4433-8830-1D8CAD594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FE780B-C56A-4BE1-BD07-1F1FBF1A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BC2870-B58B-4BAF-81FB-E14E8EA83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6C4782-DF7A-4DB8-986C-8968357E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3463794f8c408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5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BD35E9-DA69-4869-AB9B-AF4FD70A6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53BCBD-C099-4FF0-B296-68731F6BF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5E32CB-498E-41B4-9190-D95DE112C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2A3D93-1B42-4ED9-A4CC-0F3FFD51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175A9F-0844-4722-90A3-50D6EC36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production videographer video marke…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043FBF-C8EE-4AF5-ACFF-AF8F6A32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EA5249-3663-404B-9AE4-664F59375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AF550D-B8F8-496A-939C-8AB9E28AF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0A429A-AB1E-499A-803B-7D28DAF52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shoot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17F9F6-4ACB-460A-B05A-F5773C61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F8839F-EA5A-49A5-8C01-0CB0F6A50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4178FE-E658-45B2-8B79-72A1E7BB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38A38F-DCB5-4E91-BF7A-79F228A98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Capture key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BBCC30-8A56-413F-9E0B-7CD808D89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2659AB-9D98-41E9-BE2E-695095B2E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D79BD0-BAD0-47C7-9AAB-9F1C8DF1F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74196C-E770-426A-AB4C-DDE425C32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short cuts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9DC7E7-8B9C-474B-B28A-81B02C16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D88443-75E8-49A4-A38F-81343D7E2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A63137-119A-42FA-B0EB-9DAB941A5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1106A6-A34E-475E-8ABF-AAB403888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platform captions</a:t>
            </a:r>
          </a:p>
        </p:txBody>
      </p:sp>
    </p:spTree>
    <p:extLst>
      <p:ext uri="{BB962C8B-B14F-4D97-AF65-F5344CB8AC3E}">
        <p14:creationId xmlns:p14="http://schemas.microsoft.com/office/powerpoint/2010/main" val="7540389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9CD05F-D68F-4F1E-B4DC-2503B1E5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F5E0D6-7F6B-48A0-9B02-EC3A797C2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811C38-3DDF-4258-B761-D2230D834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1384DF-5F83-4D92-A362-D7064717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30D1D-A5CA-4AF3-9E0D-A2FAC24A3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shoot, many clips, clear launch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F4DF74-217B-4300-81CF-D7C856AC5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07122E-E7BA-40A8-BD81-C021C1F54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920957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188339-5BF6-49B9-B823-9D0578FD2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2A4832-6490-4094-8E4E-2EEA0C553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9E5A7B-969B-4B15-84EE-3352B6FA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EDEC0F-D786-4FB9-91B2-41EC62C2E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D3AA9C-579A-4EAE-944D-F58A6604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video production videographer video marke…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650B9B-745F-42C1-B590-FE3290315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3E4DF-5404-4302-80EA-708150FC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F12755-93FF-412F-B6F3-DBD44F682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466A0B-2650-4A46-AE46-2366A887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207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production videographer video marke…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905B42-AE85-4E29-8817-DEA63F563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6AB3E5-45C8-4051-AB47-2F69C37C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8F0397-97FF-41B6-B851-4B7C5136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0F3342-2420-480C-B45A-7138675F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962FC2-F122-43B0-A87D-01EB1140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shoot, many clips, clear launch story.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D6B69D-0F78-4C31-90B0-65F462C27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4012C7-FE91-42CE-A853-42B4D9DA3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FCC631-ABA3-40B0-9877-3D836734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503CC4-DB04-49D8-93B6-5E235606E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A5D896-CD7D-4510-8B73-E35C3223D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Publish and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95A935-BD72-45A9-95E3-0291FAC2B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14963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59078D-4C4D-4875-B234-AD6AF06F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DC01D2-9F27-4621-97EC-1CEAB77C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7AF0E5-CA50-46B9-9290-9972D94A4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DE01F8-E798-405C-8664-D7682D428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5F31E7-F297-4D3F-828A-447F5D540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A3EDC0-191B-4E82-873B-59B79A09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1D3F4E-67CB-45FE-8B8E-2D33C2F12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C24DD6-8743-43C0-A9A1-3F1770873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70330E-082C-4DDE-8877-ABA7E691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shoot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EE229D-599C-40B2-BB3E-88107E967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F03623-B783-4FA8-BAA3-7ECB4280D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00D64E-12AB-44BF-B75C-B0D23E98C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E6CEE3-AE8D-499C-B4D3-0E58BFED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Capture key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61001E-86B3-4B25-BE41-E57288D8C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3E8131-3E5D-4F1A-BCF4-DE860181C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D93065-A22B-41C4-9C70-E76471AC9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5D7F4E-B9BD-46AE-B581-1ED33C56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short cuts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D3034A-69A1-45A8-91EC-C8CA819D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E3159A-AB90-4054-9AC1-998F349C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DAB67B-975A-48E5-9685-50F7CFC71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CC8036-9CD4-41FE-AD1A-DC8B8848B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platform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28F170-DE3E-4666-B1CE-C3158FD9D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ED7033-D070-466A-8D49-F5B95DE1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7ACF8D-BD36-4599-9182-2D59E17B3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6989C3-1094-42DA-B4B7-F84F48C55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Publish and review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4C57C8-DD48-4945-B160-6FDEEB4B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573704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1D07B6-DF32-440A-B559-8B4701D96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3C22DC-CAF2-4302-BA45-34794EDA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D10D83-FEC3-43A0-B95E-D3BB980D5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E0C861-7165-4B22-A847-9AF095B4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BAA2D7-6B58-45ED-9E6E-0A307FBEC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production videographer video marke…: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B94056-3725-4207-B24E-A1A8A4765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DD935-E593-4256-9A7B-73F5FD111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DC4773-FB77-475A-9C97-BA1A889F5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28BB66-917D-46B5-8A8B-04E98B5F9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Footage sits unused after the main edit.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974E0C-F31B-4A2C-B0CE-7AA7AB812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6223B6-336A-49C9-B9FA-24CFB781D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feel disconnected from the campaign.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DE6863-3FD4-4FF1-AC9C-F87C23671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E19F7E-7CC1-4E45-99FE-9580D421A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spends too long rewriting captions.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F259B7-2D46-4D03-B3EF-4916CB6B8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BCB355-313C-403E-A9AA-22C43589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9FA4AF-A416-44A4-9AB1-E7253335B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FF994A-A329-42F4-9E50-65C3C2D49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9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shoot becomes multiple ready-to-post clips.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FAEB1F-C06F-48A4-A819-7D17B87CA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689947-30A3-46C5-B141-BB6CB3EC0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supports the same launch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EA3447-AAE1-4382-A58E-57FDD902C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78F010-F5A7-4E1B-82EE-59EE40C83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works from a simple content plan.</a:t>
            </a:r>
          </a:p>
        </p:txBody>
      </p:sp>
    </p:spTree>
    <p:extLst>
      <p:ext uri="{BB962C8B-B14F-4D97-AF65-F5344CB8AC3E}">
        <p14:creationId xmlns:p14="http://schemas.microsoft.com/office/powerpoint/2010/main" val="454891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BB5294-6097-4FD9-AB62-D7F865622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774D8E-1972-473C-95B3-DD7BD0B81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31A4EE-076F-4710-9379-0467754E1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EC7216-2879-412E-B492-E3564375B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FED51C-7400-4B57-B789-418E80C3E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50D9B3-D625-47A7-BFFE-8427D30E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7968AC-F624-4CF7-B249-0896B69D4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A9996F-64BE-424B-8A19-7C4E0301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CB5D4D-A4D3-4904-A137-31016541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CAFÉ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FA81B4-E908-4DE7-B02C-BA0ED7EFE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way to promote a new menu item without hiring a big team.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6523E1-C382-404A-9612-8EA7BE0D3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ED6A10-8655-4B0E-9C05-24482E0E8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9BAF05-10F6-4B7E-9102-2AB88BC2A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D999D8-7A7A-4FD2-870C-5FF1945BF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D82FC6-0A36-4D6B-BC91-8175EFC1D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reusable clips that fit different posts and campaign updates.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565501-116F-446E-8C09-723E0E1B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C2F826-9EA8-4DC8-A340-3AC55A5E2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657CD6-1202-4DA1-B1E0-746D0B288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6EBC83-31A5-448D-AA46-053407DE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VIDEOGRAPHER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DED836-C3B3-46D9-8C8B-36949BF87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filming, editing, and delivering usable assets.</a:t>
            </a:r>
          </a:p>
        </p:txBody>
      </p:sp>
    </p:spTree>
    <p:extLst>
      <p:ext uri="{BB962C8B-B14F-4D97-AF65-F5344CB8AC3E}">
        <p14:creationId xmlns:p14="http://schemas.microsoft.com/office/powerpoint/2010/main" val="10153321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E504886-D0B5-478E-B93C-ACC436AA7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318C3A-75A9-47EC-9E12-A541100B8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D1B610-A6B1-47C2-9E35-737BA58CE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CEEA0C-2169-408E-85B3-91B164DB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20FFF4-9B26-4EBA-B384-B4FA597F8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38C4C2-3B1A-4B89-8270-B490FD4CE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410A82-7795-4DC2-81E7-EE7776D95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44979F-02F7-4DF8-AB05-409E16861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BC64CE-D365-4809-B811-69E68DB9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AF7369-E63B-431B-B40A-96D92704C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03B4A2-7211-411C-8B2E-44E25958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shoot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70B93F-6BD5-47C2-8B33-721E9538F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71DE23-2272-464F-A27A-788B9F508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17B60E-1702-4884-BBA6-AACA6655A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82500D-5521-4B1C-86B5-BCE38349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25DD9D-0CC6-4B42-93CB-10A4B1479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4ADFC7-B263-4994-BA21-81351EA1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Capture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791459-A1F4-4684-8026-3F2DAE116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D5BFAB-FD69-48DB-A219-A343A6B2A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A762E5-E6F1-4E2F-A26A-AB8294B6B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4F5426-24D3-40CA-8031-87C7E747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89E5C6-E359-4BB3-B045-1AD078FBB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0123E1-2D4E-49A5-AB0A-A68CBC151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short cuts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7B71C4-9159-4BE8-BEF6-BB1718DEA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02212B-9918-4203-9E40-EA50E024E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082043-C447-4E3E-A1CC-5CC8555D5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4A5654-24B4-4306-8706-5A991A31A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CEF40EE-36F2-40C0-A61A-8DD3AF25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530C759-625B-4D06-85A1-2C0A999D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platform captions</a:t>
            </a:r>
          </a:p>
        </p:txBody>
      </p:sp>
    </p:spTree>
    <p:extLst>
      <p:ext uri="{BB962C8B-B14F-4D97-AF65-F5344CB8AC3E}">
        <p14:creationId xmlns:p14="http://schemas.microsoft.com/office/powerpoint/2010/main" val="10351339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6EE871-EBED-413A-985A-ABFC63C1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C0D0F-1BDD-49EB-BC84-3B97167C9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028715-7635-44C9-B41C-0CB590EC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041EEA-EB45-4F7B-AE1D-9B4DC225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DA7FA1-994F-4A0E-A69A-64D35C2F2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2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production videographer video marke…: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23955C-600B-4D98-B66A-BCCFF35F3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EE15C8-BEBC-4AD9-B823-6E390279E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FA970D-503D-4C38-BBE8-A8F9C0F14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6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café shoot become a full week of launch content?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B73FED-906B-40C6-883E-91E349694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0F67E4-E184-420A-A266-AE18AB018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2E95D9-B65C-4349-A468-3C2297654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90D576-5E95-4D4D-AC85-AED338913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Capture key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217C84-E0AE-4C91-92A0-657C0ED1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F32231-D398-4A4F-8EBA-9A920815B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9A8878-6B9A-4A7F-AE74-0C129A53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Edit short cuts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2A8ED9-CDC9-40B3-BCFE-A384C247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D3C7A4-F5D5-4E16-8E9D-2756EDAE8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27DE3E-942B-4F56-93E9-B83295A71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Publish and review</a:t>
            </a:r>
          </a:p>
        </p:txBody>
      </p:sp>
    </p:spTree>
    <p:extLst>
      <p:ext uri="{BB962C8B-B14F-4D97-AF65-F5344CB8AC3E}">
        <p14:creationId xmlns:p14="http://schemas.microsoft.com/office/powerpoint/2010/main" val="14197431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0E1878-4531-4BDB-94BD-0E9F84BA7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D1D709-DA78-400A-9434-01EA77703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F9B2EB-E02A-49CE-8D01-73219F264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E595C2-69F5-44EC-A354-54AAFB2A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5CD211-E35E-4CB2-A64F-6350BDF91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production videographer video marke…: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0A84F9-C0C4-41CC-B1AF-79CA8729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132B20-60F3-4BFE-8A21-FFD84923E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3E7D1A-9BB4-47A1-9106-FBD8684C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F9B13C-FAD0-4342-BBBF-20BA96D5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shoot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571662-B735-4010-A8C9-D494EBC87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0BB172-F42C-4D46-B7AB-C3CF1979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C11C9E-4A3E-468E-9EAC-89B8BC16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D930A9-6B0A-43C7-A353-8CD4F816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6B4E31-8EFC-4687-8A20-3CE4CD20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Capture key moments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598106-A94F-4C71-A3F4-24DF1184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66C830-1414-42B4-945D-5BD8EB0D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1C0C4A-82BD-4DE5-8037-9C230D09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7BDA68-153E-4356-95BA-B0182DD6E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B863CF-DD42-4B85-BBF3-16D7C2D71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short cuts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762B4B-F6F9-40F9-B57B-DC403B800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B9871B-0117-46E6-939D-B6448232D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C29263-998D-4908-A6C9-7989BE76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2B4AD0-DF18-4BCD-AA65-A55CF4B66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809C81-125B-4EBE-8FC7-09672EA68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Publish and review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A041F78-184E-426F-B65C-FB851CAEF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223859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367B38-CAF9-4422-86C6-4E1DFEBCE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7C0AB3-C72F-4F5B-B970-0FC180D3C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8ADDA4-EC45-4172-B8DD-5B2317C6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story into a complete content set.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320BD6-7D89-4C9A-91C1-51A7E7CA1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49650B-3FF4-4064-A418-E2A4C009E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512E81-C52A-4DA7-B3D4-E5176F5F6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257A90-9579-4971-ABB9-68905AF42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340479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2026-10-01T06:43:07.3830000Z</dcterms:created>
  <dcterms:modified xsi:type="dcterms:W3CDTF">2026-10-01T06:43:07.3830000Z</dcterms:modified>
</coreProperties>
</file>