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fb969cf2514258" /><Relationship Type="http://schemas.openxmlformats.org/officeDocument/2006/relationships/extended-properties" Target="/docProps/app.xml" Id="Ra9fae45c7d674c16" /><Relationship Type="http://schemas.openxmlformats.org/officeDocument/2006/relationships/officeDocument" Target="/ppt/presentation.xml" Id="R8b304baaebb541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17b7cf0bdb4aae"/>
  </p:sldMasterIdLst>
  <p:notesMasterIdLst>
    <p:notesMasterId xmlns:r="http://schemas.openxmlformats.org/officeDocument/2006/relationships" r:id="Rf1f523f6348945b7"/>
  </p:notesMasterIdLst>
  <p:sldIdLst>
    <p:sldId xmlns:r="http://schemas.openxmlformats.org/officeDocument/2006/relationships" id="256" r:id="Rd26abd14d3fd457f"/>
    <p:sldId xmlns:r="http://schemas.openxmlformats.org/officeDocument/2006/relationships" id="257" r:id="Ra3de68dfedb449f4"/>
    <p:sldId xmlns:r="http://schemas.openxmlformats.org/officeDocument/2006/relationships" id="258" r:id="R4a181b34fab245c3"/>
    <p:sldId xmlns:r="http://schemas.openxmlformats.org/officeDocument/2006/relationships" id="259" r:id="R7521518021104bfc"/>
    <p:sldId xmlns:r="http://schemas.openxmlformats.org/officeDocument/2006/relationships" id="260" r:id="Rca2dd9af150e4a38"/>
    <p:sldId xmlns:r="http://schemas.openxmlformats.org/officeDocument/2006/relationships" id="261" r:id="R3d524d80ee5f4055"/>
    <p:sldId xmlns:r="http://schemas.openxmlformats.org/officeDocument/2006/relationships" id="262" r:id="R56a5a9406dde4ced"/>
    <p:sldId xmlns:r="http://schemas.openxmlformats.org/officeDocument/2006/relationships" id="263" r:id="R94b9982f142e435c"/>
    <p:sldId xmlns:r="http://schemas.openxmlformats.org/officeDocument/2006/relationships" id="264" r:id="R10ad03fd93a449c2"/>
    <p:sldId xmlns:r="http://schemas.openxmlformats.org/officeDocument/2006/relationships" id="265" r:id="R4b6049cedd0142d8"/>
    <p:sldId xmlns:r="http://schemas.openxmlformats.org/officeDocument/2006/relationships" id="266" r:id="R4bed02e1ae3f42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17a10c7eb941dd" /><Relationship Type="http://schemas.openxmlformats.org/officeDocument/2006/relationships/slideMaster" Target="/ppt/slideMasters/slideMaster1.xml" Id="R0917b7cf0bdb4aae" /><Relationship Type="http://schemas.openxmlformats.org/officeDocument/2006/relationships/notesMaster" Target="/ppt/notesMasters/notesMaster1.xml" Id="Rf1f523f6348945b7" /><Relationship Type="http://schemas.openxmlformats.org/officeDocument/2006/relationships/presProps" Target="/ppt/presProps.xml" Id="R3e8befb478184ddb" /><Relationship Type="http://schemas.openxmlformats.org/officeDocument/2006/relationships/tableStyles" Target="/ppt/tableStyles.xml" Id="R783fe49516ff4224" /><Relationship Type="http://schemas.openxmlformats.org/officeDocument/2006/relationships/slide" Target="/ppt/slides/slide1.xml" Id="Rd26abd14d3fd457f" /><Relationship Type="http://schemas.openxmlformats.org/officeDocument/2006/relationships/slide" Target="/ppt/slides/slide2.xml" Id="Ra3de68dfedb449f4" /><Relationship Type="http://schemas.openxmlformats.org/officeDocument/2006/relationships/slide" Target="/ppt/slides/slide3.xml" Id="R4a181b34fab245c3" /><Relationship Type="http://schemas.openxmlformats.org/officeDocument/2006/relationships/slide" Target="/ppt/slides/slide4.xml" Id="R7521518021104bfc" /><Relationship Type="http://schemas.openxmlformats.org/officeDocument/2006/relationships/slide" Target="/ppt/slides/slide5.xml" Id="Rca2dd9af150e4a38" /><Relationship Type="http://schemas.openxmlformats.org/officeDocument/2006/relationships/slide" Target="/ppt/slides/slide6.xml" Id="R3d524d80ee5f4055" /><Relationship Type="http://schemas.openxmlformats.org/officeDocument/2006/relationships/slide" Target="/ppt/slides/slide7.xml" Id="R56a5a9406dde4ced" /><Relationship Type="http://schemas.openxmlformats.org/officeDocument/2006/relationships/slide" Target="/ppt/slides/slide8.xml" Id="R94b9982f142e435c" /><Relationship Type="http://schemas.openxmlformats.org/officeDocument/2006/relationships/slide" Target="/ppt/slides/slide9.xml" Id="R10ad03fd93a449c2" /><Relationship Type="http://schemas.openxmlformats.org/officeDocument/2006/relationships/slide" Target="/ppt/slides/slide10.xml" Id="R4b6049cedd0142d8" /><Relationship Type="http://schemas.openxmlformats.org/officeDocument/2006/relationships/slide" Target="/ppt/slides/slide11.xml" Id="R4bed02e1ae3f42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e68acfd76d4b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28471f3d21493b" /><Relationship Type="http://schemas.openxmlformats.org/officeDocument/2006/relationships/notesMaster" Target="/ppt/notesMasters/notesMaster1.xml" Id="Rd4457be4466d4c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250bdae0564a55" /><Relationship Type="http://schemas.openxmlformats.org/officeDocument/2006/relationships/notesMaster" Target="/ppt/notesMasters/notesMaster1.xml" Id="Rc5fe7e08f0c248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ea7291fca84ca3" /><Relationship Type="http://schemas.openxmlformats.org/officeDocument/2006/relationships/notesMaster" Target="/ppt/notesMasters/notesMaster1.xml" Id="R7f30ab300c3b49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ee370e90154b3d" /><Relationship Type="http://schemas.openxmlformats.org/officeDocument/2006/relationships/notesMaster" Target="/ppt/notesMasters/notesMaster1.xml" Id="R5733b306b39641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d46aac27934d91" /><Relationship Type="http://schemas.openxmlformats.org/officeDocument/2006/relationships/notesMaster" Target="/ppt/notesMasters/notesMaster1.xml" Id="R556faf2be66c4a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2e41e33c214dbc" /><Relationship Type="http://schemas.openxmlformats.org/officeDocument/2006/relationships/notesMaster" Target="/ppt/notesMasters/notesMaster1.xml" Id="Rdc3919be5170480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c0ead26a274d0d" /><Relationship Type="http://schemas.openxmlformats.org/officeDocument/2006/relationships/notesMaster" Target="/ppt/notesMasters/notesMaster1.xml" Id="R83d407158eed49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830f9ba0ab4eae" /><Relationship Type="http://schemas.openxmlformats.org/officeDocument/2006/relationships/notesMaster" Target="/ppt/notesMasters/notesMaster1.xml" Id="Rb15f365c646844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7b76eca19d4a1c" /><Relationship Type="http://schemas.openxmlformats.org/officeDocument/2006/relationships/notesMaster" Target="/ppt/notesMasters/notesMaster1.xml" Id="Re87cc98af3d54b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08260a99994f5d" /><Relationship Type="http://schemas.openxmlformats.org/officeDocument/2006/relationships/notesMaster" Target="/ppt/notesMasters/notesMaster1.xml" Id="Ra7df8cbd4d2c4e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50ea3a834a47a2" /><Relationship Type="http://schemas.openxmlformats.org/officeDocument/2006/relationships/notesMaster" Target="/ppt/notesMasters/notesMaster1.xml" Id="R9b73f6ce3c1441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4295c9d8a545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b0dcb02f10496c" /><Relationship Type="http://schemas.openxmlformats.org/officeDocument/2006/relationships/slideLayout" Target="/ppt/slideLayouts/slideLayout1.xml" Id="R5a821d66c5df4a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821d66c5df4a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ecd0eb3d8483b" /><Relationship Type="http://schemas.openxmlformats.org/officeDocument/2006/relationships/image" Target="/ppt/media/image.png" Id="R882b677159e043fe" /><Relationship Type="http://schemas.openxmlformats.org/officeDocument/2006/relationships/notesSlide" Target="/ppt/notesSlides/notesSlide1.xml" Id="R7ce1c56466fa44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9216888964613" /><Relationship Type="http://schemas.openxmlformats.org/officeDocument/2006/relationships/notesSlide" Target="/ppt/notesSlides/notesSlide2.xml" Id="Ra3694ef84ca647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e14ef53f14938" /><Relationship Type="http://schemas.openxmlformats.org/officeDocument/2006/relationships/notesSlide" Target="/ppt/notesSlides/notesSlide3.xml" Id="R1ac8b1a5216b49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3b10783af4036" /><Relationship Type="http://schemas.openxmlformats.org/officeDocument/2006/relationships/notesSlide" Target="/ppt/notesSlides/notesSlide4.xml" Id="R85170045c6ab4d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797bbf6bb4513" /><Relationship Type="http://schemas.openxmlformats.org/officeDocument/2006/relationships/notesSlide" Target="/ppt/notesSlides/notesSlide5.xml" Id="Rafee47d574ee47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5f25e29dc141cc" /><Relationship Type="http://schemas.openxmlformats.org/officeDocument/2006/relationships/notesSlide" Target="/ppt/notesSlides/notesSlide6.xml" Id="R948137cf4fb14d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1e581922dd4f84" /><Relationship Type="http://schemas.openxmlformats.org/officeDocument/2006/relationships/notesSlide" Target="/ppt/notesSlides/notesSlide7.xml" Id="Re6545ffe3b33433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07176282b4d58" /><Relationship Type="http://schemas.openxmlformats.org/officeDocument/2006/relationships/notesSlide" Target="/ppt/notesSlides/notesSlide8.xml" Id="R5adb84ce76b64e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db372b71d04233" /><Relationship Type="http://schemas.openxmlformats.org/officeDocument/2006/relationships/notesSlide" Target="/ppt/notesSlides/notesSlide9.xml" Id="R6a5c502282d848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b24a6160a4e2f" /><Relationship Type="http://schemas.openxmlformats.org/officeDocument/2006/relationships/notesSlide" Target="/ppt/notesSlides/notesSlide10.xml" Id="Rdc01f9105ea442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2bf0e183f45c4" /><Relationship Type="http://schemas.openxmlformats.org/officeDocument/2006/relationships/notesSlide" Target="/ppt/notesSlides/notesSlide11.xml" Id="R7cce60250e674d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88C2F-B394-4351-89F3-07D6D42B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93AC46-91F1-406D-8016-E87DE317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2FE255-A1A7-4F6D-B3AE-3A2F2A45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Shooting Schedule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520AD-4B04-4106-95E4-101E864F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one-day indie café shoot plan keeps the crew aligned from setup to wrap.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F8ADB-E85E-47CB-ADBB-0A362120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06ED7-25FC-49AD-A1B9-D599AE88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63BA87-EAF1-4F62-A3A6-D59D01C0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FCEE6-D345-4F92-AFCC-3D34C7C2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b677159e043f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396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64F43E-F22D-4B31-B20C-530EA7AA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FF180-687E-4D2F-943F-8DF1AA78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3E9C1-EE5C-4753-9E87-A7A56FD4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6182E-AD17-45E4-A599-65906604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F9B0B-72E8-468F-B63B-BABA26CD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D5B9DE-2AF5-4455-A814-8907DCD8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2FE11-BCBA-4201-8513-5EF9EF52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625418-21DF-4E84-A832-03C53543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2850D9-BDF3-452D-BCF6-4A0FD4B0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Confirm shoot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69076-6FA2-4484-9FCE-B61746A7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A3C26-FF4A-4353-BFA0-D2C519A6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F0FC40-B10D-40B4-B121-B644BA63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Schedule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6AF45-8483-4909-A30A-1EE7B4D9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scene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3F134D-FDBC-4607-BC5C-447E40EDC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D4B6F4-EF21-4E0E-AEDC-EE2DF5D9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9650E-480F-40A8-B3B4-884CBDF33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Crew Assignments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BFDD96-1325-4A22-9160-93564057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C2A7E-C871-41BA-8D2A-0ECCEB8F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CFE4C-F7CA-473B-9F11-DB4E4BE6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29B854-513E-4E12-AE42-678A64AC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 Checklist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BB274A-F07F-43AF-9BB4-D55FCAD2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call times</a:t>
            </a:r>
          </a:p>
        </p:txBody>
      </p:sp>
    </p:spTree>
    <p:extLst>
      <p:ext uri="{BB962C8B-B14F-4D97-AF65-F5344CB8AC3E}">
        <p14:creationId xmlns:p14="http://schemas.microsoft.com/office/powerpoint/2010/main" val="11596383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CD5615-8C3A-4D2C-8062-4E80E424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A0651-1D76-400C-B775-80D1061E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402E16-067C-4EE9-BE00-AD8C0381A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F3E16-EF62-45C5-AB0D-CCF79045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678FC-2F3C-430F-97F9-69550B34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scene, crew role, and timing in one clear schedule.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2F4D22-176D-4079-964D-3B376518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784EA1-B6EA-425D-BBA0-3317B429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672647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BBF130-DA2C-43F9-B9A3-5BD42A95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5E9B4-BAA9-4A82-B45F-1C382CDE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3B48D-C6BE-45CC-BC43-60C099CA8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CF1CCB-324E-4067-B067-A0891FB7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9FA61-F194-4F7D-8991-93C753B5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71D217-37A7-471D-91B4-25835C16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17587-46E0-4BD3-BE32-C1A00A0CA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60938-FC8C-42D1-BB18-1CE572D0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240DC-E164-4831-90F7-247566D0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shoot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D97D5-D45C-4862-A0AA-A6FC573CF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98052-69CC-48B3-91F0-526F8C10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1683A3-1B50-4DA3-A493-D6AA60C6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EA732C-C27E-4056-A8C7-5A553932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575A30-E1A5-4057-8867-7D6F15A57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List scene order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2CB7C-8520-41EE-8294-FA5C929F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776023-B291-428A-A34A-237527D1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DA9551-C868-4B9C-80AE-2A186015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614B8-2484-4604-83A2-AB1B5344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1C0A43-B0CB-4FD7-8187-7711F6AD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F42BCE-05D5-4741-AAE0-948EDC63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43812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D6EC56-D2E6-4413-8ED4-DECBCE76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CB8DD-1E50-4B71-A2E8-1B82920E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376C1B-FDFC-406C-81D1-6C140977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440E56-FA94-4708-9995-5A93BD91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A862F-0D62-4BE9-BA42-578273DC4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E1523F-15B8-47CA-9739-9E0E7337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90B5A-EE34-4AE6-B066-8C02AF7F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E2D294-BC63-422B-A7F1-E219646A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B7A2F-9412-47B0-B7ED-5B6BF49A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shoot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FAA5E-4CCA-4F0C-B2DE-1AE7F635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C0E275-B2A0-470F-8E91-01849532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859BE8-0CD2-4945-97D2-2F884B07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622600-C917-40B0-A4A9-8BB72623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scene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B9F41-9F07-4D23-9AAF-396556FB0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AAAA1-0102-4D4F-A6E7-F768E46C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1898E-FDAB-4244-9027-15AEFB08F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4E242E-FA4F-4394-82A2-7BB754DE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88605C-0317-473B-95FD-68C0E3C9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6D7011-E1F5-467F-8FE4-310B95FD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B9A996-F26D-4192-81A7-60B64815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074A2A-2CE0-4EB9-8C1A-E6A851DB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call times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A22932-6529-46D0-B150-1735890B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C2C856-0B0E-44DB-89F8-70239B2C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3E47D-EDB5-458E-93AF-753B8E85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C44B9B-51D1-4EE7-8E85-FA5FC095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wrap plan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12450C-A8CA-423C-99A4-EAFF15E2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326273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515042-3F86-486F-8B59-6CE64652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8F299-8F23-4949-BF03-154F71D2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C299F9-6166-4C1F-BD5A-5DE29773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DA03D-4175-41D2-B17C-68F9513D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6A140-58A3-44D5-A178-0E1E405B5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0C80E-5430-45E1-A49F-0E8B40AB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269C3-6EBA-4E8D-AED5-7F11996E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56926-24EE-4B08-8331-E6BBB5B2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000A80-E23D-4EB9-B802-C319A8BF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are ordered by memory, not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62F4C8-16AE-45B4-9F01-8A16A66B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5DD80-9D8E-4210-A356-DABD66D1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Crew keeps asking what happens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74E7F-3546-4DFE-BF96-A801FBDE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AC837-88DF-483D-83A0-1C62B9B2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Setup and wrap times run into each other.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CE04F7-0E5D-444E-9A9F-F15454A1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655A2E-F0F4-4799-A169-6674B8BE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5D1725-FEBC-4909-A163-A0AA001F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17985-7F56-4473-851A-2116D7B4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the same shoot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CD283C-C0D3-423C-B788-A8551BCD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2E35AF-5121-481F-86B0-E0EB9BBA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Roles and timing are easy to check.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A24F89-D9AA-41D6-870E-54161549A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30935-68F9-44F7-A128-2165EFAA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day moves smoothly from setup to wrap.</a:t>
            </a:r>
          </a:p>
        </p:txBody>
      </p:sp>
    </p:spTree>
    <p:extLst>
      <p:ext uri="{BB962C8B-B14F-4D97-AF65-F5344CB8AC3E}">
        <p14:creationId xmlns:p14="http://schemas.microsoft.com/office/powerpoint/2010/main" val="16451048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E68A56-E071-49D9-8BDA-B1E89BC7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9763F-3695-4023-8949-DCD8C7E3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364BE-96D0-4EFE-994A-A5BA4017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87EF04-9B5F-4335-BEFE-2F421AC5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A8FD51-52E2-442D-BB46-CC1E833CE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EFE10E-5EAE-42A0-A0A5-12796D8E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DCEE5-F6CC-4D0C-99F0-70BB3284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B84D72-655A-46DC-97BD-F5C45D74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D1424-FBDA-489D-9502-6684CEAD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62DEB5-76DC-4552-84B7-6AFF8C64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timeline to coordinate cast, crew, and location access.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07C22E-6BCE-49A7-B6D1-9F3F68E6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767E1A-FFBD-418A-9217-BC3FDB99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FC20EA-280A-4E74-AFB1-BE40CE476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F82AC5-D744-4E5D-90EE-0517B0A2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DIRECTOR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CC7884-5133-42B2-B631-51F3E4C0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scene-by-scene plan to keep the shoot focused and on track.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2CE45-2992-44FA-B129-F751A1FB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E009F-85C6-4420-A7FC-0D532A49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8C531E-5C2C-42FC-B539-B04FFFAD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179386-F5C8-4629-BA17-D63E4B32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1C3670-F417-45EB-A19F-B294602F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call times and responsibilities to avoid confusion on set.</a:t>
            </a:r>
          </a:p>
        </p:txBody>
      </p:sp>
    </p:spTree>
    <p:extLst>
      <p:ext uri="{BB962C8B-B14F-4D97-AF65-F5344CB8AC3E}">
        <p14:creationId xmlns:p14="http://schemas.microsoft.com/office/powerpoint/2010/main" val="17046884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2540A2-CC27-461C-92E6-E55236C8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6E335-C792-44E1-8A5B-184B87B8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D45A66-E885-4A33-8E7A-F72DDD97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C42483-29A0-419F-A69C-2212EFD9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FCEB8-32AC-4387-9888-4EE7E3762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F4E18-9D85-408B-8FC3-69128590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3BB53-A210-4962-8E2D-B02276C2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0B462A-4A6B-4392-A29F-A87C1A28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08B2C1-5734-496C-A8A7-38D24572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A7106-A603-442E-9EAA-91948E57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79A61-90D1-4A3C-9BAE-0A4675F5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shoot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83070-7285-4297-B1FD-6B6D2CB5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46E36-1677-4261-8ADD-8D531876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D51BF-C753-4AD7-9F0F-BFE9853B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0E31CE-6CCF-4A9C-A6A2-B93ECF32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C8B23-FACB-4ECC-8689-0078BC44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8CEF6-C426-4BA6-ABBE-2E03DE26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scene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5D549F-E338-442D-8568-92EF3A52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681B7F-539C-43D6-B5D1-87848CC3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3B9B8E-4B15-4BC4-8AEE-CCF84F53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D241D2-B1C0-44CB-BEBC-620C48A8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1C8E7B-375E-48C1-AE4B-EB75F44A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6E82FF-D4E4-4A84-882C-3A6E1B25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501359-98EF-4C5C-88B9-A37C72AB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EA3719-4630-4208-92FB-969504F8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073E77-8593-4521-B8D0-8D4ECBBE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BCB27C-972C-4EE7-8366-491FE101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130F6D-FB43-4E54-9380-BC632A79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94A126-CB58-4A40-8BB8-295B490D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call times</a:t>
            </a:r>
          </a:p>
        </p:txBody>
      </p:sp>
    </p:spTree>
    <p:extLst>
      <p:ext uri="{BB962C8B-B14F-4D97-AF65-F5344CB8AC3E}">
        <p14:creationId xmlns:p14="http://schemas.microsoft.com/office/powerpoint/2010/main" val="3295762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25D4B3-25DC-4D3C-9974-F146B8816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EFB06C-D29F-45C3-A900-48552C57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A4132-ADAA-4CEB-BD97-0CCCD9DDA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08323-47F3-44EB-AD39-9837698A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19BC4-301F-4859-9702-8CA1F10C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DCD7A-F0B2-4BE8-9141-3ADE95604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4EFB09-E922-4FB0-A220-63DB32A33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531573-1E8A-466B-BB9B-34966FC0D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film crew keep a café shoot organized without slowing down the 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1237E-D3F5-4B80-B934-EDBCA4D9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91B0E4-9716-4F30-870B-4FD6DF39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25E71-1990-43B2-800B-3ECAE5DE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7BC63-AFEE-424F-B364-AD2E3807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scene order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7870A6-FE3B-4928-820A-159F8885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BD2A0E-B190-4876-B233-A0748852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1BEE3C-67DF-45F5-9704-7C219BA5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9B030-BD8C-4CC7-9A7F-087D2E81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0C0BC-4A13-4F7D-9DEA-C75B58EE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2790AA-D7A2-4BEF-B091-FC75D46F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wrap plan</a:t>
            </a:r>
          </a:p>
        </p:txBody>
      </p:sp>
    </p:spTree>
    <p:extLst>
      <p:ext uri="{BB962C8B-B14F-4D97-AF65-F5344CB8AC3E}">
        <p14:creationId xmlns:p14="http://schemas.microsoft.com/office/powerpoint/2010/main" val="7942220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286702-1B4A-4033-8543-EA4DFF818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06EE1-C8CB-4A63-ADA4-01496951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1B56E-0C12-4743-9C07-D8DBD134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1F9039-CDF6-4A42-8776-EE9F78A6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D7DB5-F358-4D2C-8361-AE594AE8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B1C80-4AE3-4107-A8D8-32A748BF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63B0A5-4120-48D9-A337-77F2BA13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0F1CC-E392-4FBD-B81D-880687FA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17B665-9335-48AD-A566-C6F790F3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Confirm shoot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CA4C07-8E83-47F4-965D-E98B1F35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FB2EA2-EF92-4440-854D-8E8BB146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F1479F-6328-47E1-8537-FB5D37310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E43738-A982-4EE0-8158-9E729A41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F0699A-0BB1-4BBF-BDEE-AA433A01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scene order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7DF8B2-FC90-4ECE-B55E-682B6A3DE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5D47A5-00C2-46CE-92E2-7AC5EC8F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AB6B76-440D-4F2F-A464-87B97EE3D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5F6D9F-AEAA-4761-B384-E98026E3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195E3F-0C9F-431C-A12C-48E27350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crew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57DF58-83C8-4C4C-A392-1054D775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50C9DB-D118-4D45-B918-B7CE8009E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7A3577-ED54-4EB1-8641-7DDB8CC3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CB663D-A4E4-45AC-BB2E-5CAD18D3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73AD1F-F030-47C5-9122-E31E0E4A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wrap plan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08C45C-19D0-41EF-A913-75589666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970965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E56B7-E566-4B02-8870-C3C5EDC5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87CEEE-0497-483A-B4B0-6D23EA6E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7A34D-7285-41B6-A5AC-CF1C479E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set moving with one shared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02073-B9F4-4835-A762-C722B7E2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A673F-B2E5-4BEF-B5F6-997D407B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A6704-2F21-4599-B6AD-B280F457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6E006-E129-4FF5-AB52-67F6AC71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102220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2026-09-30T14:57:33.8200000Z</dcterms:created>
  <dcterms:modified xsi:type="dcterms:W3CDTF">2026-09-30T14:57:33.8200000Z</dcterms:modified>
</coreProperties>
</file>