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f83b13527c24c7f" /><Relationship Type="http://schemas.openxmlformats.org/officeDocument/2006/relationships/extended-properties" Target="/docProps/app.xml" Id="Rfc2438bb22154833" /><Relationship Type="http://schemas.openxmlformats.org/officeDocument/2006/relationships/officeDocument" Target="/ppt/presentation.xml" Id="R0c53c48059f7457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2277f4d77004b1a"/>
  </p:sldMasterIdLst>
  <p:notesMasterIdLst>
    <p:notesMasterId xmlns:r="http://schemas.openxmlformats.org/officeDocument/2006/relationships" r:id="R221f5372b88f4928"/>
  </p:notesMasterIdLst>
  <p:sldIdLst>
    <p:sldId xmlns:r="http://schemas.openxmlformats.org/officeDocument/2006/relationships" id="256" r:id="Ra229b8dcee9a4794"/>
    <p:sldId xmlns:r="http://schemas.openxmlformats.org/officeDocument/2006/relationships" id="257" r:id="Rf98dfbc5fd43496c"/>
    <p:sldId xmlns:r="http://schemas.openxmlformats.org/officeDocument/2006/relationships" id="258" r:id="Rbe1817116d524a92"/>
    <p:sldId xmlns:r="http://schemas.openxmlformats.org/officeDocument/2006/relationships" id="259" r:id="Rbf0a7c8be4ad4b34"/>
    <p:sldId xmlns:r="http://schemas.openxmlformats.org/officeDocument/2006/relationships" id="260" r:id="R382b91d15ee14919"/>
    <p:sldId xmlns:r="http://schemas.openxmlformats.org/officeDocument/2006/relationships" id="261" r:id="R610a87cc9fc04635"/>
    <p:sldId xmlns:r="http://schemas.openxmlformats.org/officeDocument/2006/relationships" id="262" r:id="R7d78f3717e7043ad"/>
    <p:sldId xmlns:r="http://schemas.openxmlformats.org/officeDocument/2006/relationships" id="263" r:id="Ra49c99c0df704475"/>
    <p:sldId xmlns:r="http://schemas.openxmlformats.org/officeDocument/2006/relationships" id="264" r:id="R98287f7f6fa54186"/>
    <p:sldId xmlns:r="http://schemas.openxmlformats.org/officeDocument/2006/relationships" id="265" r:id="R8bb611dece484b61"/>
    <p:sldId xmlns:r="http://schemas.openxmlformats.org/officeDocument/2006/relationships" id="266" r:id="R501f62b39f0c419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0dbcc29693b4b43" /><Relationship Type="http://schemas.openxmlformats.org/officeDocument/2006/relationships/slideMaster" Target="/ppt/slideMasters/slideMaster1.xml" Id="Rc2277f4d77004b1a" /><Relationship Type="http://schemas.openxmlformats.org/officeDocument/2006/relationships/notesMaster" Target="/ppt/notesMasters/notesMaster1.xml" Id="R221f5372b88f4928" /><Relationship Type="http://schemas.openxmlformats.org/officeDocument/2006/relationships/presProps" Target="/ppt/presProps.xml" Id="R882a023836e54eff" /><Relationship Type="http://schemas.openxmlformats.org/officeDocument/2006/relationships/tableStyles" Target="/ppt/tableStyles.xml" Id="R8c5c5024f669488f" /><Relationship Type="http://schemas.openxmlformats.org/officeDocument/2006/relationships/slide" Target="/ppt/slides/slide1.xml" Id="Ra229b8dcee9a4794" /><Relationship Type="http://schemas.openxmlformats.org/officeDocument/2006/relationships/slide" Target="/ppt/slides/slide2.xml" Id="Rf98dfbc5fd43496c" /><Relationship Type="http://schemas.openxmlformats.org/officeDocument/2006/relationships/slide" Target="/ppt/slides/slide3.xml" Id="Rbe1817116d524a92" /><Relationship Type="http://schemas.openxmlformats.org/officeDocument/2006/relationships/slide" Target="/ppt/slides/slide4.xml" Id="Rbf0a7c8be4ad4b34" /><Relationship Type="http://schemas.openxmlformats.org/officeDocument/2006/relationships/slide" Target="/ppt/slides/slide5.xml" Id="R382b91d15ee14919" /><Relationship Type="http://schemas.openxmlformats.org/officeDocument/2006/relationships/slide" Target="/ppt/slides/slide6.xml" Id="R610a87cc9fc04635" /><Relationship Type="http://schemas.openxmlformats.org/officeDocument/2006/relationships/slide" Target="/ppt/slides/slide7.xml" Id="R7d78f3717e7043ad" /><Relationship Type="http://schemas.openxmlformats.org/officeDocument/2006/relationships/slide" Target="/ppt/slides/slide8.xml" Id="Ra49c99c0df704475" /><Relationship Type="http://schemas.openxmlformats.org/officeDocument/2006/relationships/slide" Target="/ppt/slides/slide9.xml" Id="R98287f7f6fa54186" /><Relationship Type="http://schemas.openxmlformats.org/officeDocument/2006/relationships/slide" Target="/ppt/slides/slide10.xml" Id="R8bb611dece484b61" /><Relationship Type="http://schemas.openxmlformats.org/officeDocument/2006/relationships/slide" Target="/ppt/slides/slide11.xml" Id="R501f62b39f0c419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213bd0687b14de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cc4994f17ec45a7" /><Relationship Type="http://schemas.openxmlformats.org/officeDocument/2006/relationships/notesMaster" Target="/ppt/notesMasters/notesMaster1.xml" Id="R50502e65613345f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58d36ef472411a" /><Relationship Type="http://schemas.openxmlformats.org/officeDocument/2006/relationships/notesMaster" Target="/ppt/notesMasters/notesMaster1.xml" Id="R09a2a31fb3c7427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92f9352715e40e5" /><Relationship Type="http://schemas.openxmlformats.org/officeDocument/2006/relationships/notesMaster" Target="/ppt/notesMasters/notesMaster1.xml" Id="R3cfb45a4650b4cb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7b936c7c8694370" /><Relationship Type="http://schemas.openxmlformats.org/officeDocument/2006/relationships/notesMaster" Target="/ppt/notesMasters/notesMaster1.xml" Id="Rf1975a78cfa545e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007bf6965cb4063" /><Relationship Type="http://schemas.openxmlformats.org/officeDocument/2006/relationships/notesMaster" Target="/ppt/notesMasters/notesMaster1.xml" Id="R9d583cd8df04485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293d6acf7174713" /><Relationship Type="http://schemas.openxmlformats.org/officeDocument/2006/relationships/notesMaster" Target="/ppt/notesMasters/notesMaster1.xml" Id="R40683fc4909f4ee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18ab99496a04cff" /><Relationship Type="http://schemas.openxmlformats.org/officeDocument/2006/relationships/notesMaster" Target="/ppt/notesMasters/notesMaster1.xml" Id="Rced71ba8e46c419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2d77949d06c4be4" /><Relationship Type="http://schemas.openxmlformats.org/officeDocument/2006/relationships/notesMaster" Target="/ppt/notesMasters/notesMaster1.xml" Id="Rfb3adfda21ba4aa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b3de66af4be476c" /><Relationship Type="http://schemas.openxmlformats.org/officeDocument/2006/relationships/notesMaster" Target="/ppt/notesMasters/notesMaster1.xml" Id="R1d908075673c444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0d766be0d444592" /><Relationship Type="http://schemas.openxmlformats.org/officeDocument/2006/relationships/notesMaster" Target="/ppt/notesMasters/notesMaster1.xml" Id="Rcf8d49c0aa274b4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eab00257fa3447b" /><Relationship Type="http://schemas.openxmlformats.org/officeDocument/2006/relationships/notesMaster" Target="/ppt/notesMasters/notesMaster1.xml" Id="Rd97d529885a9466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3e82d9fe7c47b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9b55aaafa5a4343" /><Relationship Type="http://schemas.openxmlformats.org/officeDocument/2006/relationships/slideLayout" Target="/ppt/slideLayouts/slideLayout1.xml" Id="R3f75f3a9277f46f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f75f3a9277f46f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44f968506e4609" /><Relationship Type="http://schemas.openxmlformats.org/officeDocument/2006/relationships/image" Target="/ppt/media/image.png" Id="Rec7eb87901164638" /><Relationship Type="http://schemas.openxmlformats.org/officeDocument/2006/relationships/notesSlide" Target="/ppt/notesSlides/notesSlide1.xml" Id="R70796e209422424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fb51b1702d4e3f" /><Relationship Type="http://schemas.openxmlformats.org/officeDocument/2006/relationships/notesSlide" Target="/ppt/notesSlides/notesSlide2.xml" Id="Red076bdcebc9439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2037b547554afa" /><Relationship Type="http://schemas.openxmlformats.org/officeDocument/2006/relationships/notesSlide" Target="/ppt/notesSlides/notesSlide3.xml" Id="Ra2466ba4ef614dd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2824df3b814606" /><Relationship Type="http://schemas.openxmlformats.org/officeDocument/2006/relationships/notesSlide" Target="/ppt/notesSlides/notesSlide4.xml" Id="Rc3f6161ce9a24d3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bea1f806834ad6" /><Relationship Type="http://schemas.openxmlformats.org/officeDocument/2006/relationships/notesSlide" Target="/ppt/notesSlides/notesSlide5.xml" Id="Ra8a6f449d32a4f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d230354a5f4e4d" /><Relationship Type="http://schemas.openxmlformats.org/officeDocument/2006/relationships/notesSlide" Target="/ppt/notesSlides/notesSlide6.xml" Id="R44aa5435730a435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074bbc11ae4766" /><Relationship Type="http://schemas.openxmlformats.org/officeDocument/2006/relationships/notesSlide" Target="/ppt/notesSlides/notesSlide7.xml" Id="R1f436b0eba6d49c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4112736f4c4b1d" /><Relationship Type="http://schemas.openxmlformats.org/officeDocument/2006/relationships/notesSlide" Target="/ppt/notesSlides/notesSlide8.xml" Id="R4c379daf306f47a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c68c3865e8499c" /><Relationship Type="http://schemas.openxmlformats.org/officeDocument/2006/relationships/notesSlide" Target="/ppt/notesSlides/notesSlide9.xml" Id="R6a845a27e50343e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26f91509e548a0" /><Relationship Type="http://schemas.openxmlformats.org/officeDocument/2006/relationships/notesSlide" Target="/ppt/notesSlides/notesSlide10.xml" Id="R23db2663ec56479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051b8b7b4d4b64" /><Relationship Type="http://schemas.openxmlformats.org/officeDocument/2006/relationships/notesSlide" Target="/ppt/notesSlides/notesSlide11.xml" Id="R51bf43639d824be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92F3E8-BBB1-458E-994D-83BC84B37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5B95E3-0EC1-41B5-8372-777247EB8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F0C247-5E7C-4C8D-A8D6-0E5FE488D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Shot List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BD6868-1573-4ED8-B047-8A60598C3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crew maps a rooftop interview and B-roll for a short brand film.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570CBE-704B-491D-95F0-29C7BE869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E664E0-EACA-4423-A96C-37068AB13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2B098B-F5FF-4FDC-99C2-58B8045A0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431CB7-0C96-4DD1-951F-5CE6508CE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7eb8790116463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0748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8CD77C-C178-4CBD-9B29-98445C903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F0E680-5740-4A3D-A8FE-9BD18CB0F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942E05-2110-4D45-B59B-97FD2BC0C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3C47FE-BABF-4A5C-91D3-550D30ACD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68AE1C-F8D3-44B2-9271-FF4FDA004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71AACF-BC35-4D86-86AA-553C4D6E9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7BBEED-E713-47B6-8C74-AB0AE1C82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55416F-867D-4DCC-99A2-43CA98EA1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8863E1-7843-49AC-91D3-75B9DD150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C42EF7-2963-4EE7-BE31-E70008457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816BA5-2A3F-4F82-B4D6-0C3D645E8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49FF57-B366-4CB7-9D9F-58104D752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Shot Breakdown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CDC061-D6A9-46B4-A5F1-3D83E30F0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shots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26F9C4-A524-4B86-9F68-97F732D88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0D694A-CD81-4AAA-82DE-19AA7AAD1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71ED4E-46D5-45D0-A023-7100B8724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Schedule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24AB32-B206-48D3-9E5E-C3420F599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Note camera moves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6511D0-DA37-478B-96ED-D2083B396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B725BF-FD37-4E7C-9DDF-487025474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6BBC56-7C5E-4327-A92E-4D6916020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A78A4B-A0D6-4620-A07B-DC57D0680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timing</a:t>
            </a:r>
          </a:p>
        </p:txBody>
      </p:sp>
    </p:spTree>
    <p:extLst>
      <p:ext uri="{BB962C8B-B14F-4D97-AF65-F5344CB8AC3E}">
        <p14:creationId xmlns:p14="http://schemas.microsoft.com/office/powerpoint/2010/main" val="15195450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C158DE-DB20-4DA2-B659-CCBF47AC3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712DBB-3862-4608-9C52-A0C40F1E7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287FF8-8550-4DA9-A460-45213CE8C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2EE379-FF15-4F5C-BC5F-64F513FD6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78A3D4-0F57-4AA2-B2F0-498DC1DD6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each shot so the shoot day stays clear and efficient.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506389-29E2-470E-AA9D-64C8F4497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2D1EA2-38C5-463A-BBC6-9B1F433A1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161141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E6CE83-4D8A-45BE-8AC4-980B01F2F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63A5E3-C6D9-4675-8375-4058EDCAB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09C5C2-6221-4763-93E6-3E88FA367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D5F7C2-361F-48BA-AFB3-B1A6BC1FE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34C763-6FD1-4F54-99C8-2E38B3137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9531F0-DB68-487B-BF33-AE0A0DC54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0EF511-D0D3-4CEB-B524-1D98B8DEB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0BB879-02BD-4F9F-A808-AD3D92BE9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6EA978-D0C1-43BC-8BED-75CEC626E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FE7DEC-3EA3-4604-8A98-559CE7882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A79564-749A-4D39-AEE1-FC55DECE5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84B4DD-9604-4FC8-AA50-827A13A2C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729C2B-F883-47F2-8ACC-D7DDBA094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E53DB1-197B-4D20-89EB-2FACDA1AA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List key shots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BB47A4-2168-4BFB-99A7-2A607AF97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534EA1-EE65-480A-B5CB-D0C0631F9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EA20AF-B1C8-416F-BA69-337FD978B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6FA723-730F-4F5B-843F-B289826C8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D32D30-EC76-4922-AE77-93FE53D5C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Note camera moves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D396C8-F1C8-4A7C-96EE-8E8AC781A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002657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5BEA80A-12B5-444A-AFEB-BF5530BAC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8C96D7-9512-4595-89DC-832D29CE8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5517FB-9AF0-4A39-8B71-E465115B7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C087EA-FD37-49A8-9B59-A6271E663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783E47-5516-40F3-9D5C-5667B6D45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00A06F-B0BA-41D4-94EC-636C4473B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B3F90F-4DF0-4035-8B90-CB07A2742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A9FD12-5937-408F-B6D9-CBF8222DA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A18CC2-33AB-4733-B73A-FC7E4BBBE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5E213A-54E2-4577-A960-338EFC957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C2A893-35E9-4B7C-A999-7B7951475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7FC444-651F-4744-8561-E1C814ABF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9C79DE-45AE-41C4-8CD8-6F24FC870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key shots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CF6632-5662-46DF-A9B7-647B50BE7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7E8F17-E7AD-487E-943D-1D148ED01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C26453-CE7A-49D8-BA39-E271FEA63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6B83DC-86BD-48E7-9646-7400DC6A9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Note camera moves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D83F2C-1F03-4E74-9426-5C7C802DF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DE8D9C-CCF6-4772-9B48-8A18D58B0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51199A-00B4-4EF4-8984-69ACBE945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8EDD49-8922-4CB2-95E4-8F9FBDC88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557EF2-C1DB-4BA3-857D-6CDB1A15C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835EC7-1C19-41F5-9D1E-26F71641F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62946C9-ABDB-42A9-86A7-950B8094F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CD14F5-373E-433D-8694-A73AA68A3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with crew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8BDC597-346D-4D05-894D-5AC61088C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1737066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2FBBED-68AE-4EDB-BB99-3D1AF3EC3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52DE3A-93BD-47E3-AFDB-9BF736807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89FFB9-1F24-4A18-BAE9-B0E729235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13FA88-053D-4184-9598-A26B87A28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5A7424-4AA3-4BCD-B2FE-A5C6A36D3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7B0851-643D-4CCC-9195-0461DDFD6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17EB73-D089-43B1-AC3B-05C281165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EC5F9F-4CE5-48FE-BFEB-08F31E24A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E182D8-8D65-478E-B0C1-C393CF51B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Shots are scattered across emails and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A79CA4-6B9B-4E2B-9834-734DABD59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CFB895-6528-43AD-8E54-196876E96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crew is unsure what to film first.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3C0600-0571-44B3-9B73-C6FB4043A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1DA364-4453-4C72-9507-A17712F35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interview setup lacks supporting visuals.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290607-1898-4A20-B854-7EF9B6332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386B1E-6796-4360-84B0-79B840598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E0E8B3-667D-4E29-AF0D-3AB3C470A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CFCF7B-CC26-407F-88A4-93D6F88A7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0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is grouped by location and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0E018E-7154-4ADA-80D9-D071DFFC6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74D86F-D7F4-4612-9CBD-5EFB24592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follows a clear order on set.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ED5E8A-0F6A-4D99-813E-A72726E18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070854-F671-4DAD-8D2E-BA35F36B5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B-roll and dialogue feel connected in the edit.</a:t>
            </a:r>
          </a:p>
        </p:txBody>
      </p:sp>
    </p:spTree>
    <p:extLst>
      <p:ext uri="{BB962C8B-B14F-4D97-AF65-F5344CB8AC3E}">
        <p14:creationId xmlns:p14="http://schemas.microsoft.com/office/powerpoint/2010/main" val="16215835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306C30-54B2-4233-91E5-A971B9F6C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7238D9-2017-4FAB-ACC4-A27AF166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4C23B0-3D3E-494B-A348-DD53D1B72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848310-F5FF-4E30-884B-8E67E8FC2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1234B8-0F3A-4E74-AA7F-D9CB51460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758250-FD03-4120-8DE0-94376BDF4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2A9DFE-31F7-4B4F-ADDB-892C03370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1A5244-554D-489A-A0E7-8FD1527E6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180FC6-AE58-496C-B3D9-282C478B3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PRODUCER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223381-FDBA-494A-B446-DEDEA3C43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organize shots, timing, and crew notes.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C780A5-E1D1-4B3A-B1D4-A023DAC88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DD4072-8561-4EF4-AE1B-40217D49A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EA077F-A922-4538-AE19-FB9979436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5D5F30-FAEE-43F4-AEFB-6F55571A9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DIRECTOR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7C3BAC-D3E0-4A91-88B2-6F0697573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visual plan for interviews, cutaways, and transitions.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B17773-8B5A-4855-9159-0010EEFA8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947357-F93B-4F3E-A43A-72FDBDDA2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33D974-EC96-415F-84A9-73B322AA4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324FCC-25FF-4B49-88FF-D74928D51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CLIENT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2862ED-1ECE-4AA2-B4B0-D1DA204F7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see the planned story before filming begins.</a:t>
            </a:r>
          </a:p>
        </p:txBody>
      </p:sp>
    </p:spTree>
    <p:extLst>
      <p:ext uri="{BB962C8B-B14F-4D97-AF65-F5344CB8AC3E}">
        <p14:creationId xmlns:p14="http://schemas.microsoft.com/office/powerpoint/2010/main" val="18374475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7E45C92-7C23-4EF3-8EB8-5AA74307C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4B5A74-792C-4DF9-8308-F2507B344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650511-5C9C-495A-9EAE-71A192275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31DC2E-4BD1-4CCA-8A21-873160BBA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3416E5-2AEF-4E97-9F0E-BDCCEFBA0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39A0EF-8851-4215-B24F-CDCBE2A87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77E428-70CB-4BB3-886C-BDA551DF5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468181-A27B-440F-AB27-7D9C5C030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83555B-7E1B-44B1-A646-1F55A614C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0BE4ED-C68D-45FB-A357-3E3368513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302960-7DBB-4FDF-9A29-EDECBBA82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837656-5A28-43AF-A091-E185168DD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D2C1FA-6570-4D17-9218-93BCC3A1F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A79419-45F8-4A2B-935C-78D351989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40CAF3-EB98-4734-9DE8-E99E55E15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E27A1A-00A7-471C-9124-E70D87D9C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F51EAF-A417-4CDE-8FF6-BEFD6343E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key shots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8D32A2-0264-4BAF-8CBA-BF6EA3A37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BA9DF6-C002-474F-88FD-B7B7C3853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A0388D-E824-4B18-8733-836CF0555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0EB096-90AE-437B-A660-9583D5386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78D217-0616-447B-B9CC-899F50225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CF08E5-6F81-4581-89E2-F4FCC3F5B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Note camera moves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195D95F-C754-4A5F-AAB5-984EC903C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B9097BC-51B9-48AE-9DE9-35883765D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0F5573C-2A5A-41F4-AE06-1527E5757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792126C-705B-407C-97C7-579511097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375DE88-ED6C-4DBB-B72B-A8CF93C8F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71D9B38-2316-48FB-8DC5-444F28BED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timing</a:t>
            </a:r>
          </a:p>
        </p:txBody>
      </p:sp>
    </p:spTree>
    <p:extLst>
      <p:ext uri="{BB962C8B-B14F-4D97-AF65-F5344CB8AC3E}">
        <p14:creationId xmlns:p14="http://schemas.microsoft.com/office/powerpoint/2010/main" val="108723932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95A857-99D2-4205-9979-907A7CF4C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B7B7F3-7C6F-42C8-A4AA-9E3230585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504D4B-76D7-446D-934A-99F1F161C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8CF99A-BE11-42D2-819E-BA07DADA6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517E1E-1553-4C2C-9347-CDCE083B3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4771B7-B35C-4D13-AE67-F52115B91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2893B2-CDC0-4C2C-854B-C02A42399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104DC8-5C75-45FE-B25E-556C970D3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0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rooftop interview into a clear, shoot-ready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054F49-F901-42DE-B5DF-8FE87D87B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078840-53C0-4E88-8617-895E32C03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BDEE54-4A62-46E9-851D-673F049EC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C82D37-763D-4F1A-BD83-F5DFD5057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key shots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DE7567-42B0-4548-8CB4-9FF5196A1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115961-EDCD-46E6-BBCC-CBABCD6DD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856B8B-35DF-4CCD-AEED-9E5CAD363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Note camera moves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D3F464-CFC1-4A71-8CD2-2D5A20212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78C81D-659D-4CF1-8482-68598D9A6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B7BA20-B44F-4077-AAFE-21A21F1B2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with crew</a:t>
            </a:r>
          </a:p>
        </p:txBody>
      </p:sp>
    </p:spTree>
    <p:extLst>
      <p:ext uri="{BB962C8B-B14F-4D97-AF65-F5344CB8AC3E}">
        <p14:creationId xmlns:p14="http://schemas.microsoft.com/office/powerpoint/2010/main" val="122307322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06621D0-500E-4FD8-9D34-D71FE11E0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D21E9A-2179-4DAB-84BE-C4C20CAD3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852550-2F44-445B-B243-3D691F7E5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13BC67-6AE7-4D63-B449-7DEA135F2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B1918C-4CEF-4926-B68E-16E68D9F1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FAEE6B-8C2B-42B1-8F3A-6EA31D773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8B72B2-16ED-4B70-AF82-D55854884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2C1F41-91A9-40C3-9CB7-1E0EBAE8A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F608CE-E538-4AD4-BB0B-6FD688078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03708C-51C6-4579-A793-92EB64093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2F5E32-2F00-4358-92CA-24074AA86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12EDDD-088A-446A-9C44-3E2508DA2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2A4561-A220-4FF9-9DE5-F90B29DDD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6D2FF2-6E89-4F81-8644-7D21A0C33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key shots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A82CE4-34BC-4F82-B4D8-E0DCD8301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D3F6C3-6323-4C56-B8E4-12803FF04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E963F8-1786-4CD2-BFED-AF49B2A6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36B09C-4F17-45A8-8425-C01DBDE11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0C6FE6-F25C-43BD-8906-F77D3ED3B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Note camera moves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47B46F-59C9-44DC-A574-80FE80AA3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5837A7-AC09-4344-8437-6944D1C25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7E92B7-5370-4249-AD86-74646CF80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C6DBBF-CEDB-45D5-B206-C7DB7C682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F43B77-B7D8-4043-BDF8-E117118A6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with crew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3A6E26A-81DC-4E1D-A07D-EDC471757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252928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EB3410-1120-48B2-9B88-77FDEF5A1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384940-3E59-42B4-851C-D6DEEC748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8D98E2-1E70-404B-9688-1DB889D6C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shot list keeps the day focused.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0E2295-0EAF-477C-B541-5A963D5DC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9E648D-6FBD-4961-994A-02C8F71AD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B2AAA8-7B66-42B4-8912-B7016F5D9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0F2EDA-BE26-41F8-8426-871785FAF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590084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2026-09-30T14:57:54.5050000Z</dcterms:created>
  <dcterms:modified xsi:type="dcterms:W3CDTF">2026-09-30T14:57:54.5050000Z</dcterms:modified>
</coreProperties>
</file>